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header5.xml" ContentType="application/vnd.openxmlformats-officedocument.wordprocessingml.head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webextensions/webextension2.xml" ContentType="application/vnd.ms-office.webextension+xml"/>
  <Override PartName="/word/webextensions/webextension3.xml" ContentType="application/vnd.ms-office.webextension+xml"/>
  <Override PartName="/word/webextensions/webextension4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tag w:val="officeatworkDocumentPart:U2FsdGVkX1+3fA0nKPrc5IANViif/G1YcszZhvc5fxTRHZa5H+QWmW1UiysBgjtaeWT9OUCng8jbuAgdCNVP3gUVvjJexCk5+CCopai0Qp9ur+AebyZ+ra7wexi+x8Xfz+OJ+aPCsaEAZblR7jcj66HRt+AloZAsvo5y2Vk+fXloejVQuENgnjLHp5vV2e3k2IRl3hLqEU31XfQv2UxbhzxoicXJiaAqBAscNAZ6pDTU86OMCzJwimi5G+neODRJ9Yt9ll1F06TBQkXRcNJykB9x6E3YZnpQCvMP2k51T/Wb9sR3rPsz89i1BxSRF9MEbgNbh9Gh9OrbbKbq1sa6yH1cBo1Epmrb6l6Vso+GBoqS0L0pqG9u864dneuMIqrOTjJsICB1Xxfr4AOMkf6e7IE/s+oIizBqX/iGifcCfKlyoj/yAheF4uq6FWm2NxV+l57ICVB0Law81yoa66TUpnscvoSbmwwRMVQlWESSreiOVgyLXXjvx5PwIUrnNPFjUzfqaB65Q2Hof4q5LJ9Tst0qcGN+Ky4jr4psQgqIGoVuNJKZhAZ3TnkXFey/cxn3dog0wqvtWUeqpiScX0w6e4sUfCJ3dA1MAe5gvkArK+G+6Xcr4PrHYqdKujHwJqXV6DnxiqHlgUEhvrODvwpnSvaINeEAS4EUgzSVnqvx1tYZ5hfDTY3/WwlEqVANK69bnFuPf1U9iyvVTm6HGQmH8igg42fusvrLdDiKX8GJStHNKvLR6adj4xuZXUnpNSgnR53mjDTAXisKMF+25F9jnc/IfB9fVePkopzrau76uSTouKjWuA1PJD/dNqgMrKgDc4Rdc4L9yP0q9GhyyJ+gQOuJQAcmj4wTnquVjRMhzc3FahqPVeWB2ztzHm+Wt+OsowfeV//2SLxK6AC7L4kWCLxsldtAHu1S/rL648nLVd5Tr/HA3tzbGaMI2tGoLH9vL/QrLyzdwKkVcjqz7L5NesN4AVUKnABjhM6xnQ/V7CGxNUhk6di9tl3Ib6EwZO38d12LMPtCl8R9wiBBNeqTe2xLwEieO3qjGKib0K7WHgy/b6uyIAi0ZiqOm6eepLNVYoBsoOEhvUcBxBR4uotORq5+2jBBVPb6f0Szq4/iCzBgiRBE6oafvFpz5yk2ESGSCS+QnHTBHKDjDQy4zVuo8gEAI3Uu+esWsfAFlxKbqkl1zcCUYRRY1YOTusq+cf+oXUSUKaAh9FXsCO7q+mvmx02lD/q2bxNFVIuoSEAs2yyrQtk9w8u5rfEQClVAnIbCwC0XRFWk1V+Q0JY2txVZvw=="/>
        <w:id w:val="524981514"/>
        <w:placeholder>
          <w:docPart w:val="254879F598B2436EBFC575FA06A523BC"/>
        </w:placeholder>
      </w:sdtPr>
      <w:sdtEndPr>
        <w:rPr>
          <w:sz w:val="2"/>
        </w:rPr>
      </w:sdtEndPr>
      <w:sdtContent>
        <w:p w14:paraId="2DD7DDAD" w14:textId="77777777" w:rsidR="00E1310B" w:rsidRDefault="00E1310B" w:rsidP="004A57C9">
          <w:pPr>
            <w:pStyle w:val="Abstand"/>
          </w:pPr>
        </w:p>
        <w:tbl>
          <w:tblPr>
            <w:tblW w:w="9071" w:type="dxa"/>
            <w:tblLayout w:type="fixed"/>
            <w:tblCellMar>
              <w:left w:w="0" w:type="dxa"/>
              <w:right w:w="0" w:type="dxa"/>
            </w:tblCellMar>
            <w:tblLook w:val="01E0" w:firstRow="1" w:lastRow="1" w:firstColumn="1" w:lastColumn="1" w:noHBand="0" w:noVBand="0"/>
          </w:tblPr>
          <w:tblGrid>
            <w:gridCol w:w="5068"/>
            <w:gridCol w:w="4003"/>
          </w:tblGrid>
          <w:tr w:rsidR="00E1310B" w:rsidRPr="004967DA" w14:paraId="6B8299C1" w14:textId="77777777" w:rsidTr="00A022B7">
            <w:trPr>
              <w:cantSplit/>
              <w:trHeight w:val="1531"/>
            </w:trPr>
            <w:sdt>
              <w:sdtPr>
                <w:rPr>
                  <w:b/>
                </w:rPr>
                <w:tag w:val="officeatworkDocumentPart:U2FsdGVkX19K7+YiRhI47ifP9Q1rFXAAfJaRx41c1hkReC5UUizGB44jRasygcDVKj6IuadTvMQf7Ah44Bo8w329RFLKUqvY6r79GK2F41dWJfqsbAA75Zj2WVAXIpgs7XlmoL9IbYQ+wyXrgmoTbktkptNq3Cmm+RtUUrlKBzPwiBCeejgyeU9p5HFphuQAdTLUJN74F2l5X7rhlqeJ/VLug3hlPVqb8Zpt9eY+yHKqrTx4cOf8Tg29Zc0c4rkSkxeFvDepltnaXtp88AYFS4/vzQR9LHXhmzGy6EKv9uVS+lWAXO0Pge2cbPW0v7ZKrzof9DaFsvP5OXrk4gGrU64gbLYSPl5a4keLPdEZHZ7Rmuqc67LRK2OLT5mzW5vkQQ9YtZE/Jbr1ibagPwjeQmAJvZ0hs2PE9op9d0rM+3VPhTDZVbNxK53s41IjaFZa5SzqZKEo6qH8K8E9nU/4CWwJbxZZpDnaC0xOVfeSFBj5W11XT0E4CsQ6J5I8K4Mhd9fbNLes4IsA10PIPZ7eeYHZ3dmKqePeLx7zHxCHsTQONBQJcQidrW28o27cSqrhVU40YeNXACY45VZNF2EVZxYhTKKfFVUSPBRiDL5cWt5ABwrxVtBPQV9qxu1vAHpbarVlcXLXgb+EQhRjOmFPVzGHzdE6VGYDy+JHURJrvE4BAvj0wg8hicWWemcAh6WXlztmspn5wy41/XIk5DvzsYXF8hFm/SBmngr+Swi7LkSJD/vIkl7jINTTpx5b3V2G0yV7TDzhgV1WsH28qQpE/trNluCtAQeokGnPp6azjNX2dIGntMh4Kg7UwQb7oPhBZFZYx2BIWaSmH/vPHk1eDkWMaKZaed5B0UE6j5v9G2xzdYxc6/8j0w1GpZyYL0CZXidZcUcF4n+newdJ9gKil73xDUzFHlJ7Yb4Wg4VKjpBdD034sDBl0K1P0DY3S9jIThxyxla7eOeRUU1ffYnMKmRp+v2X7LseRDFNB46H+SFjzJIdHync6WL+ZedpEIyxDWvs4P7SNIl5SdF7vF7Fg4EhMkNhkWLNW/awkcCQRTYrxOjtr4bZcHUpJeWgX3IS0LZL/xZydVpCPp8gOA8/vYhMz7n6Ok8TGgjSGSofW6Sn2IpqpEPya0GZhFVIAducRCv1J/omMsw3By+r/yMbRNrsJfZbXIYtDLoCNX12Z7Yvrv+OUh7BqLNcR95K+nsAI7iWnCI+NJAfqhPZD54Fhp3lWndiDTCUFTJWIDYK7xyozIsgGj1az69zz6GZ0vhjr4Im16c6/LpMjnhva9SoHWAsBhpsbplz83KHFeY2E+n1S0S+aI1flcm97yokpMzNr+tTuMQF+73GMA6XPO3YjtSjnsL9hS9YWMqpZ6gGJpL8HfVV6+v7k6+UJTBqsUfeLaylzwXrDdD/2D8FWpFtLaRiVD/a8KVT89U/xhktCTuxSwKnxCsUbo06lOR8m+kHhpCBAvvdseMaihlK86n+UBd69w7pZq14Mc5Ws0ACHE6MbhDXiW7FCfe4IzANNlnwn+I1CuREDkfI9BeR9Y2KpKcIuMo2vp984sYy8wt/GZmg3VtN/WaL7S11dqWcA+XQfxoBVmZXUNlIEfDVsLpyxXDhpkQ3Zfd9u7jdR8NZa8LF3mXkFe7Zg2BkY9ai9ahtQ4wjX8s2jbwGx2y3AIu7ZRtTj+UNgu40SeZMUvnA0W02f7hrs/KPakNBDlY50N3FjFZOBCn0SblL1tVUi9WHLMSGu8Z3o02nxQVwk62sMpyVWkyYZLDwe+F+a4SkNOyVSGCTMH2EitsBYPePl7UOR0FSf0pmxaPd9yDfvAKEQrKp2TUYlHasYBMrk1zjq8jO9P6S2Zf0yF7CpQkbjI3Ey5ZI7lY7C9gmUvsw4XEbLz4wpT6a27NScNHIRdPk/mrFNBYLyNwU/Ty7c+/lIFT7Twyc36nxbb9BqliBnT03x5MswreV4gbdnOpytWYjTGogQutrqJ6qlucjjP2b6iC9hPuAqpa4bL0k4GLAGgt8PT2PWKyqhqdK+a0sA8rwU8NGvH2Hrq0x+QVONH/G/GWSefzjQqaBgL+FVHv66Q7mMdpX4G4Nmrvb1A562qOxUZj1ynz8brl5PN+KcYMd91gJlVw0mOmiXfoFL0ms4uGUeh4F1lTLuC/BNqooJlW4z9s5V8XO5Aibe3CRI2B4UfpozP8fRgksKDi02GnoBr8vclhX6yXN6sR04xDsN3P7jtmXAAtEoGQQMORp45gO22BI7qFiBkpvsl1LfFpJOt7oAsUMnoT4+LLvCtMoDqiOTrOeG2t9t/AOyPd7xQXkf7FzXxicBrxnbO7RJ+Sa7MVzTLJ35giWaYAI6/R7wGn0KJ3B3O1DCYVHWQpqxZ6Z/xGgfcSM2/znWHPew5fwHCI2W1K80zUSd4QpnAwJaMShfUktTYU8S0bVyPazR9JPWhy2bsJdt165FDyqzzepUQwn1L7gs8UuptN1p/W1MFIUTcJfN+f/D31lGpdgOq6oK0atCA=="/>
                <w:id w:val="-663396238"/>
                <w:placeholder>
                  <w:docPart w:val="811A35E280BE4BAAB53A53054DBC5BB5"/>
                </w:placeholder>
              </w:sdtPr>
              <w:sdtEndPr>
                <w:rPr>
                  <w:rFonts w:cs="Arial"/>
                  <w:b w:val="0"/>
                  <w:szCs w:val="16"/>
                </w:rPr>
              </w:sdtEndPr>
              <w:sdtContent>
                <w:tc>
                  <w:tcPr>
                    <w:tcW w:w="5068" w:type="dxa"/>
                    <w:tcMar>
                      <w:right w:w="284" w:type="dxa"/>
                    </w:tcMar>
                  </w:tcPr>
                  <w:p w14:paraId="289DEE36" w14:textId="77777777" w:rsidR="00E1310B" w:rsidRDefault="00E1310B">
                    <w:pPr>
                      <w:pStyle w:val="bodystandardsmall"/>
                      <w:rPr>
                        <w:sz w:val="24"/>
                        <w:szCs w:val="24"/>
                      </w:rPr>
                    </w:pPr>
                    <w:r>
                      <w:t>Bildungs- und Kulturdepartement</w:t>
                    </w:r>
                  </w:p>
                  <w:p w14:paraId="4DC85147" w14:textId="77777777" w:rsidR="00E1310B" w:rsidRDefault="00E1310B">
                    <w:pPr>
                      <w:pStyle w:val="bodystandardsmallbold"/>
                    </w:pPr>
                    <w:r>
                      <w:t>Dienststelle Gymnasialbildung</w:t>
                    </w:r>
                  </w:p>
                  <w:p w14:paraId="18E2EB75" w14:textId="77777777" w:rsidR="00E1310B" w:rsidRDefault="00E1310B">
                    <w:pPr>
                      <w:pStyle w:val="bodystandardsmall"/>
                    </w:pPr>
                    <w:r>
                      <w:t>Bahnhofstrasse 18</w:t>
                    </w:r>
                    <w:r>
                      <w:br/>
                      <w:t>6002 Luzern</w:t>
                    </w:r>
                    <w:r>
                      <w:br/>
                      <w:t>Telefon 041 228 32 13</w:t>
                    </w:r>
                    <w:r>
                      <w:br/>
                      <w:t>kantonsschulen.lu.ch</w:t>
                    </w:r>
                  </w:p>
                  <w:p w14:paraId="4D5FFE14" w14:textId="546FB91A" w:rsidR="00E1310B" w:rsidRPr="00B3381F" w:rsidRDefault="00E1310B" w:rsidP="00B3381F">
                    <w:pPr>
                      <w:pStyle w:val="AbsenderText"/>
                    </w:pPr>
                    <w:r>
                      <w:t>​</w:t>
                    </w:r>
                  </w:p>
                </w:tc>
              </w:sdtContent>
            </w:sdt>
            <w:tc>
              <w:tcPr>
                <w:tcW w:w="4003" w:type="dxa"/>
              </w:tcPr>
              <w:p w14:paraId="76A322FF" w14:textId="77777777" w:rsidR="00E1310B" w:rsidRPr="004967DA" w:rsidRDefault="00E1310B" w:rsidP="00F13312">
                <w:pPr>
                  <w:pStyle w:val="AbsenderText"/>
                </w:pPr>
              </w:p>
            </w:tc>
          </w:tr>
        </w:tbl>
        <w:p w14:paraId="0C516A8A" w14:textId="77777777" w:rsidR="00E1310B" w:rsidRDefault="00E1310B" w:rsidP="00321804">
          <w:pPr>
            <w:rPr>
              <w:sz w:val="2"/>
              <w:szCs w:val="2"/>
            </w:rPr>
          </w:pPr>
        </w:p>
        <w:p w14:paraId="2A70F97D" w14:textId="77777777" w:rsidR="00E1310B" w:rsidRDefault="00E1310B" w:rsidP="00321804">
          <w:pPr>
            <w:rPr>
              <w:sz w:val="2"/>
              <w:szCs w:val="2"/>
            </w:rPr>
          </w:pPr>
        </w:p>
        <w:p w14:paraId="793EBE60" w14:textId="4B200395" w:rsidR="00B53528" w:rsidRDefault="00626805" w:rsidP="000F6AAB">
          <w:pPr>
            <w:pStyle w:val="1pt"/>
          </w:pPr>
        </w:p>
      </w:sdtContent>
    </w:sdt>
    <w:p w14:paraId="4FDCE84D" w14:textId="77777777" w:rsidR="00B53528" w:rsidRDefault="00B53528" w:rsidP="00321804">
      <w:pPr>
        <w:rPr>
          <w:sz w:val="2"/>
          <w:szCs w:val="2"/>
        </w:rPr>
      </w:pPr>
    </w:p>
    <w:p w14:paraId="0F9FFDDC" w14:textId="1125AE24" w:rsidR="00BA3D71" w:rsidRDefault="00BA3D71" w:rsidP="00321804">
      <w:pPr>
        <w:rPr>
          <w:sz w:val="2"/>
          <w:szCs w:val="2"/>
        </w:rPr>
      </w:pPr>
    </w:p>
    <w:p w14:paraId="2240D3C4" w14:textId="77777777" w:rsidR="00C71FEA" w:rsidRDefault="00C71FEA" w:rsidP="00321804">
      <w:pPr>
        <w:rPr>
          <w:sz w:val="2"/>
          <w:szCs w:val="2"/>
        </w:rPr>
      </w:pPr>
    </w:p>
    <w:p w14:paraId="4AD795F0" w14:textId="1D573476" w:rsidR="00C71FEA" w:rsidRPr="004967DA" w:rsidRDefault="00C71FEA" w:rsidP="00321804">
      <w:pPr>
        <w:rPr>
          <w:sz w:val="2"/>
          <w:szCs w:val="2"/>
        </w:rPr>
        <w:sectPr w:rsidR="00C71FEA" w:rsidRPr="004967DA" w:rsidSect="002E5B35">
          <w:headerReference w:type="even" r:id="rId16"/>
          <w:headerReference w:type="default" r:id="rId17"/>
          <w:footerReference w:type="even" r:id="rId18"/>
          <w:footerReference w:type="default" r:id="rId19"/>
          <w:headerReference w:type="first" r:id="rId20"/>
          <w:footerReference w:type="first" r:id="rId21"/>
          <w:type w:val="continuous"/>
          <w:pgSz w:w="11906" w:h="16838" w:code="9"/>
          <w:pgMar w:top="1418" w:right="567" w:bottom="-1134" w:left="1134" w:header="539" w:footer="420" w:gutter="0"/>
          <w:cols w:space="708"/>
          <w:docGrid w:linePitch="360"/>
        </w:sectPr>
      </w:pPr>
    </w:p>
    <w:sdt>
      <w:sdtPr>
        <w:tag w:val="officeatworkDocumentPart:U2FsdGVkX188hct3yKvmgFga2QBrFhb+45/c4DTdYMwa5ul0Yap8o/y0aKa+PlvBOSI5F8KBRTljW40nRD5lLtIZ+agrKCyNmcYMP7eBoYgH1vaWhUF+4+3JOVGXSBLRywv/q5adHOiD18Vx3oRN0KlY2T+BMa1qEXqHZVTp5OTDag3yooRfRhoI5V1Vx9iIqBgFHHwJnIFtYXFtZxJBYUOjUjYgN6V7GJRtJnck6n02Rn9iXVJZkbY6CWxVSzja"/>
        <w:id w:val="401183251"/>
        <w:lock w:val="sdtLocked"/>
        <w:placeholder>
          <w:docPart w:val="3E3D1F1096A54F38A79A7FA1AA088C74"/>
        </w:placeholder>
      </w:sdtPr>
      <w:sdtEndPr/>
      <w:sdtContent>
        <w:sdt>
          <w:sdtPr>
            <w:tag w:val="officeatworkDocumentPart:U2FsdGVkX1/Td95yNPiGo/H8dswxScVmqxxlGrk3RyDVYo/TtsRjzJWWrkjczBN0GJaq8v8r2ZOjZJML0S7vzsoYdrD0TzZFFHghzWN0tEtKz+EhPKCImxNiMFjywsllphgBbS2CMdkS/15jTG03kzTc3d1bd7pZV/rJs0PfSSm0vRafVLrsvg7nN25THWUKimo/zEhmmW4lI2qy+K4qA6udQRsEFcu1VtYXk9DX4f1CyaKnZcoN3b8rFeg7KRfeOXVjQW8ndsFiS9uGzbNlEm+S/3ehtVvf2CgfHfUKNJuLzUa02fR/KLJk9gSHXZiAJv3diqDCBJxTMHRQDykaFYgwmQS1GinmZAv9nAHES8Ull9pTie6FCiUtX6XvjMpzI84XGUkObSOG2CUF/M0EuKL/8VdknnWBhwHZ/+qa/Djg5fd8gYsezh2+Cq/VebBVElNIimlYaWB/J/00HVfhNGYuhMT2RXV146xa999N7hsFdz3ccQJpSQDBsqYm4S1DaGXVQmVKva3oT6G5NeDraKoZzknkgCniZdWkVj/dLHBH1CWoNE1nKMLgHTc0LCZyb8ZAbVjNUHG+c9jOjMQII6UGBTkmU1YkY7e4mGDlYDi2eK7RhR5IqAWoYWEz3W+jJz27S+wHKvo8P7jaJBqk07j/xedAgyyjPmdb2Z+I1IGj5v6WVagP44ROFP+Ty5JRjNNw2Yi4gXISk6Lu+5jQPe5aO+DsCHUzEJCQn4p+gSBk5zs8I36WAQclvvpD5pzpAF3HTDb1fBefUXlwKY8aXTmwq17Z93XYczalgfC8kry2PqNXMDQ8JzWY/V07fsqQYLDhokLk2JYzWb8+TKK30lZYvOnD+sg0B57yP5oHfv6cL4Wp4A3QlSA3HZsEtlFhFspsEEhBBDxAiql7b0wB+490wdXqOR3FEYFSzlTRtrNzVf9d22MSIa6y29ueflBLn90WlS0PP697aJVyDovthu3a0H4phpghi8+wH8A59YNbd+I8cz92w+bFAuUidx02tALrV3igYvr8LRlLGZBwASFmgxX4R/F0sPfqBorCy5YqalwaG+DUviGksHYVFinGbh6Rc5QnWRQ3vOnzs3v9tVjm+JOBpV0wibAZ03svwpJmmds26746Re4edrJRbBb2YsRDxW/qqSOM1kReJVKO5nMCliZ361t4CSKkVbuBgkA2cI4SAxQhT1zwLUKYR4YKErsAEA+VxrdSRVR/GHrQ6qrRtuLR6L/ZcBQy2UqnePgohc6ChvSSt6RWO5xR5qNEK3xfUWFC+hNPlej8CWyMou394+uQBDuxhpBw4E0pzqA062osUBXLs8c+nTza1OcX2uNhG6EQHaw+Sa4AhfwQ/85Dvy5Gv1usE9ROFUrfmZWj9JkewdfZV9ZPvSOH5pm+QYYZsJZO/vKqKGyUU2XsEDDMxvhSX+fY6DQT+7+5xj85Y9S/FhhBIkJxvitr3mM6rd8eW/sgTA5Bpr6eqvreowgd0k0qA3hobnx5ariSJkLbur1TquVw/7TK+AjfUNvCcG4dPIN/n9JzLrQv5iKcO5fsZ+JTDwlkSeBR2ZXBOezigN56NoiMpQ4px4qPFY6dUN+t1BqdwrSU6r2qU10wKPMSLE/AplQDVAl9kktYstko4XXyvcKmCoF9hd69hoOR9FFW0txebMFmF2fnQ3TcL8U+NnGZkbQ8g/5sQqzwfIB0s9sXC/tqXcCzipdy/MMUpegw5k0xlSYphOX4mtykYevaOGSzequfSpqoRtX72M2NvvkTe7YuLHjOcI3d7ExbmRzyw/IKjDK2vMsuOLyoLXV6ZkiCaQo3/jsczlbY5mNaeTKOvqzx1L8T5ZqcebmBh9PU4LGa3o7xahiGXKsba8ZeehtE75VrnwrijAITJxQlRvXnnWLAVUy1sN/zXNzrXJ5yDc7063ufNWdceD4uMyPRWhS2dqN6foQohFqn5t5rO5rrRzvdN52+cSL2x/3erusvGd3xYwqWb7lKUzV/KGDFnDKXZRW6ro3CemmzBiVkcU/OzEq1zbCgNK5E2deFzUWgcPhFZrS2UuFhO00P1A=="/>
            <w:id w:val="-1747336674"/>
            <w:placeholder>
              <w:docPart w:val="1AACBB1A424A44CDB6C933450B5157E8"/>
            </w:placeholder>
            <w:showingPlcHdr/>
          </w:sdtPr>
          <w:sdtContent>
            <w:p w14:paraId="7E0DDBAE" w14:textId="6B2A4DA0" w:rsidR="009D15D3" w:rsidRPr="00E808FD" w:rsidRDefault="00E1310B" w:rsidP="00E808FD">
              <w:pPr>
                <w:pStyle w:val="bodydate"/>
              </w:pPr>
              <w:r w:rsidRPr="00675FD3">
                <w:rPr>
                  <w:rStyle w:val="Platzhaltertext"/>
                </w:rPr>
                <w:t>​</w:t>
              </w:r>
            </w:p>
          </w:sdtContent>
        </w:sdt>
      </w:sdtContent>
    </w:sdt>
    <w:sdt>
      <w:sdtPr>
        <w:tag w:val="officeatworkDocumentPart:U2FsdGVkX1/sj/9QsDoj1aLAMFHq1QwO889ZW2kIRCB1vBjCkQV65IMpeiQehg6jh9oEwXQRmQ3lu0R9NCRVZnjUoEStQkIJgEiPiCruAHxhIULMNwkcfTlnbPD5ns7VAfio6MyTJAUPuvxXs3da2OJZlkdHj/7fMyQqemyL4WdXgn5HI9Zv1sHOHN42qeEXPyHs7K9nTGJDDKGqA5z+oqub9ImJuv+9LdWZ9MfGtrd0C5QwQZEDTc+OKcreGwmumTYRmm8mcwD9F4Ta/N+6eUrl+piVHsFyYdCjwc4lD2NhMjqwYkNl5X2HaPfMq9sZfnzfv3r9Ih3KRRkTLZaRA1rMtCEpTtayoiLZUj3XJ6kbVnqUYEOt7LyC/uSbIDfdl/3rY9JNANKlUx7w+djpVp4iUx6WDMQMIlFCSDPr9V74TAfcLeo+g1QwzraW9rVtXx9BtYaizGabWh4klktj7XPakEIX8QjzYSv7fONEJqsOJCHlKdc1PVFWqmArnf4oDg9od0pljU+x+mdB5EdTqQPBiEj5wbU2PvwsnIfjy5Wv8ogXaZukdTqvcLqMnaXcm9ICYFh/5Q+H3O2nT7hgVF9M02/I2uK4WHz0vuOMCJrtOjXnuSUPGZ6AvPBio30cikzcWo0D+UnMG1A3uap3l7YFLmXo/4nnauGG/vUAVqJg+wpzv8rxZKqVo5R3p5wc4z2qNCSe9NjzsF/OCyzb79ZwT36c8ywiL2vP+CfKwTYfB8K8/5a/D++vENJEEAXDC7gs1voSORuj3XwOPhs38+FcWFoNieFNNyirrr2bSzz0EHzHxVm8cV4gOeuCFUSFAvh6+NJxTWHd9tyV5RjuHY6V78Rn6Si2PvujCfbipIc86yacoduaeYMjQi7kqxIcCGnXwRlgC4l4j7y5X2h8dAhAXDRmg8YgzzNU1atf4APdHnc+70qzF6JWmlsl4OCVFLIBfNhZ2jMWW7dvR6d2NzlQsuhYJ1WVYcgHVnaT0sRJHzJMRfHjmknHrPJGyIujGIo1HpppGUermTNdqDGDBoPDGABNOPxwYN80TIEzBXOlJtrJc6BqNphw2YeqjaHaFBNWPcsy71ejvLisVUa7ecqWyivvr0whTTlPLCJg5fjNfOuIDx8IvqOew6qI7U1Iju294ZduL4obC4VQqoI9cMHAfZfrwvQ0jQU6vbNXhFbG0y628DkFPBAcDC1BEBJKbOh3EZ7ZpONkG6wU5cSIQA=="/>
        <w:id w:val="-1341308164"/>
        <w:lock w:val="sdtContentLocked"/>
        <w:placeholder>
          <w:docPart w:val="3009D311A80A49119E00B9B1F5548170"/>
        </w:placeholder>
      </w:sdtPr>
      <w:sdtEndPr/>
      <w:sdtContent>
        <w:p w14:paraId="4B9FF21A" w14:textId="6574A73D" w:rsidR="00BA3D71" w:rsidRPr="008C0B8A" w:rsidRDefault="00E1310B" w:rsidP="00C8564D">
          <w:pPr>
            <w:pStyle w:val="1pt"/>
          </w:pPr>
          <w:r>
            <w:t>​</w:t>
          </w:r>
        </w:p>
      </w:sdtContent>
    </w:sdt>
    <w:sdt>
      <w:sdtPr>
        <w:tag w:val="officeatworkDocumentPart:U2FsdGVkX1+Elr2ycruSTwX6eCNdWSvY4Cii4wLj/Hk8ZDoghQkKLWCRmGHUnjPVn33YBwzgAuKMbkeRkYW9XuMrpbaZZXvQwIfDO93H0cesguD4/UfAlaWMBooU59GuOGAhJZD5vwxAirJu2JHF5AQXTd3V2xX04gL14BfhzyvgIoGnjfEr2oe1MdZpHrZ1NceI8/omk3eu6krpuyuHexyETNSc+qv4GJfNHglg2BA="/>
        <w:id w:val="2134359428"/>
        <w:lock w:val="sdtLocked"/>
        <w:placeholder>
          <w:docPart w:val="D2F28E78198B4742BB057EE8BF08FADE"/>
        </w:placeholder>
        <w:showingPlcHdr/>
      </w:sdtPr>
      <w:sdtEndPr/>
      <w:sdtContent>
        <w:p w14:paraId="2C2C5BA5" w14:textId="0674A795" w:rsidR="00B678C8" w:rsidRDefault="00E1310B" w:rsidP="00B678C8">
          <w:r w:rsidRPr="00675FD3">
            <w:rPr>
              <w:rStyle w:val="Platzhaltertext"/>
            </w:rPr>
            <w:t>​</w:t>
          </w:r>
        </w:p>
      </w:sdtContent>
    </w:sdt>
    <w:p w14:paraId="70982942" w14:textId="267E9FAC" w:rsidR="00BD3BEA" w:rsidRPr="004967DA" w:rsidRDefault="00626805" w:rsidP="00BD3BEA">
      <w:pPr>
        <w:pStyle w:val="Betreff"/>
      </w:pPr>
      <w:sdt>
        <w:sdtPr>
          <w:tag w:val="officeatworkDocumentPart:U2FsdGVkX19wDL3NUDCkl7NFF2EAMRYcAEq3VsNGSwZfAqx5oQ7AjCRFZ6AhBXpQ4eX7jgElOch6gd1PBiR+Y+kNZ5/zNCtjYg+v13JcyURuiCTmZlAyeR+eKAI4wjLzFAzf5U0axXvmMmZg3I+7LqJ5DSuJ+nCdcTLH3hMOuDxHDLfthqyXZnrSNNw5L5C+ug4Jh81ofZTkJ7vMbMfTbkXwhTkSQ4fPBG0XY0pQh05fToibpj0vc297d+9pXYIycqZr22FXWvdSYBjbd+mbkA=="/>
          <w:id w:val="632215250"/>
          <w:lock w:val="sdtLocked"/>
          <w:placeholder>
            <w:docPart w:val="3A809C38C3E54E5BA88C329D97AF66C1"/>
          </w:placeholder>
        </w:sdtPr>
        <w:sdtEndPr/>
        <w:sdtContent>
          <w:sdt>
            <w:sdtPr>
              <w:tag w:val="officeatworkDocumentPart:U2FsdGVkX19wDL3NUDCkl7NFF2EAMRYcAEq3VsNGSwZfAqx5oQ7AjCRFZ6AhBXpQ4eX7jgElOch6gd1PBiR+Y+kNZ5/zNCtjYg+v13JcyURuiCTmZlAyeR+eKAI4wjLzFAzf5U0axXvmMmZg3I+7LqJ5DSuJ+nCdcTLH3hMOuDxHDLfthqyXZnrSNNw5L5C+ug4Jh81ofZTkJ7vMbMfTbkXwhTkSQ4fPBG0XY0pQh05fToibpj0vc297d+9pXYIycqZr22FXWvdSYBjbd+mbkA=="/>
              <w:id w:val="338903378"/>
              <w:placeholder>
                <w:docPart w:val="5414433AEA9848899C6D673F299FD227"/>
              </w:placeholder>
            </w:sdtPr>
            <w:sdtContent>
              <w:r w:rsidR="00E1310B">
                <w:t>Jahresbericht der kantonalen Fachschaften</w:t>
              </w:r>
            </w:sdtContent>
          </w:sdt>
        </w:sdtContent>
      </w:sdt>
    </w:p>
    <w:p w14:paraId="0B6A4DDF" w14:textId="77777777" w:rsidR="00BA3D71" w:rsidRPr="004967DA" w:rsidRDefault="00BA3D71" w:rsidP="003366CD"/>
    <w:sdt>
      <w:sdtPr>
        <w:tag w:val="officeatworkDocumentPart:U2FsdGVkX1+W+WzRoXmb+tn3i4Jzi7UCl3/M8ozhr8c7C6HPEbrLuKkqfOrzIWDWcmFDje2B4/z+N6gEFknggEANjF5KkgQP46DY+rZuf00AahVp8tefeKyaV3MmScSBOW8qvpU0yxSb5hxW4K5Hl+ybdusY6AEjtTZSrE6NTsJy6dHQnAgklFmSiZnuvOjmXD9GaO/mqQJXqM6QMFhuUZVEz4SKed7rMN6yXu7+ZYcGMi6rtHDfb1YcwAQRyy9d"/>
        <w:id w:val="-714432282"/>
        <w:lock w:val="sdtLocked"/>
        <w:placeholder>
          <w:docPart w:val="00A59EF6B6CA40C18B32052C74A69B95"/>
        </w:placeholder>
      </w:sdtPr>
      <w:sdtEndPr/>
      <w:sdtContent>
        <w:p w14:paraId="486B7C4D" w14:textId="77777777" w:rsidR="00E1310B" w:rsidRDefault="00E1310B" w:rsidP="00321804"/>
        <w:tbl>
          <w:tblPr>
            <w:tblStyle w:val="EinfacheTabelle1"/>
            <w:tblW w:w="0" w:type="auto"/>
            <w:tblLook w:val="04A0" w:firstRow="1" w:lastRow="0" w:firstColumn="1" w:lastColumn="0" w:noHBand="0" w:noVBand="1"/>
          </w:tblPr>
          <w:tblGrid>
            <w:gridCol w:w="10195"/>
          </w:tblGrid>
          <w:tr w:rsidR="00E1310B" w14:paraId="5DE4BAE9" w14:textId="77777777" w:rsidTr="00E1310B">
            <w:tr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trPr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10195" w:type="dxa"/>
              </w:tcPr>
              <w:p w14:paraId="6A49DD6B" w14:textId="00359AFA" w:rsidR="00E1310B" w:rsidRPr="00E1310B" w:rsidRDefault="00E1310B" w:rsidP="00321804">
                <w:r w:rsidRPr="00E1310B">
                  <w:t>Schuljahr</w:t>
                </w:r>
              </w:p>
              <w:p w14:paraId="4F287386" w14:textId="77777777" w:rsidR="00E1310B" w:rsidRDefault="00E1310B" w:rsidP="00321804"/>
            </w:tc>
          </w:tr>
          <w:tr w:rsidR="00E1310B" w14:paraId="73730B6D" w14:textId="77777777" w:rsidTr="00E1310B">
            <w:tr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trPr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10195" w:type="dxa"/>
              </w:tcPr>
              <w:p w14:paraId="7712A957" w14:textId="75F30E0C" w:rsidR="00E1310B" w:rsidRPr="00E1310B" w:rsidRDefault="00E1310B" w:rsidP="00321804">
                <w:r w:rsidRPr="00E1310B">
                  <w:t>Fachschaft</w:t>
                </w:r>
              </w:p>
              <w:p w14:paraId="2AE377AE" w14:textId="77777777" w:rsidR="00E1310B" w:rsidRDefault="00E1310B" w:rsidP="00321804"/>
            </w:tc>
          </w:tr>
          <w:tr w:rsidR="00E1310B" w14:paraId="157195DA" w14:textId="77777777" w:rsidTr="00E1310B"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10195" w:type="dxa"/>
              </w:tcPr>
              <w:p w14:paraId="46E9A0A0" w14:textId="13BC9CF5" w:rsidR="00E1310B" w:rsidRPr="00E1310B" w:rsidRDefault="00E1310B" w:rsidP="00626805">
                <w:pPr>
                  <w:pStyle w:val="Listenabsatz"/>
                  <w:numPr>
                    <w:ilvl w:val="0"/>
                    <w:numId w:val="7"/>
                  </w:numPr>
                </w:pPr>
                <w:r w:rsidRPr="001966C9">
                  <w:t xml:space="preserve">Anzahl Sitzungen (Wie viele Fachschaftssitzungen wurden im </w:t>
                </w:r>
                <w:r>
                  <w:t xml:space="preserve">Schuljahr </w:t>
                </w:r>
                <w:r w:rsidRPr="001966C9">
                  <w:t>durchgeführt?)</w:t>
                </w:r>
              </w:p>
              <w:p w14:paraId="604D33E9" w14:textId="77777777" w:rsidR="00E1310B" w:rsidRPr="00E1310B" w:rsidRDefault="00E1310B" w:rsidP="00E1310B"/>
              <w:p w14:paraId="1F8A3DCD" w14:textId="77777777" w:rsidR="00E1310B" w:rsidRDefault="00E1310B" w:rsidP="00321804"/>
            </w:tc>
          </w:tr>
          <w:tr w:rsidR="00E1310B" w14:paraId="1293DD5C" w14:textId="77777777" w:rsidTr="00E1310B">
            <w:tr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trPr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10195" w:type="dxa"/>
              </w:tcPr>
              <w:p w14:paraId="3DB8F7AA" w14:textId="73CE56D9" w:rsidR="00E1310B" w:rsidRPr="00E1310B" w:rsidRDefault="00E1310B" w:rsidP="00626805">
                <w:pPr>
                  <w:pStyle w:val="Listenabsatz"/>
                  <w:numPr>
                    <w:ilvl w:val="0"/>
                    <w:numId w:val="7"/>
                  </w:numPr>
                </w:pPr>
                <w:r w:rsidRPr="00E1310B">
                  <w:t>Schwerpunkte</w:t>
                </w:r>
                <w:r>
                  <w:t xml:space="preserve">: </w:t>
                </w:r>
                <w:r w:rsidRPr="00E1310B">
                  <w:t>Welche Themen standen im Schuljahr im Mittelpunkt der Arbeit der Fachschaft? (Bitte die wichtigsten Themen stichwortartig oder in kurzen Sätzen aufführen.)</w:t>
                </w:r>
              </w:p>
              <w:p w14:paraId="6C39A3F8" w14:textId="77777777" w:rsidR="00E1310B" w:rsidRDefault="00E1310B" w:rsidP="00321804"/>
              <w:p w14:paraId="5B2BCFA5" w14:textId="77777777" w:rsidR="00E1310B" w:rsidRDefault="00E1310B" w:rsidP="00321804"/>
              <w:p w14:paraId="1FCACAE0" w14:textId="77777777" w:rsidR="00E1310B" w:rsidRDefault="00E1310B" w:rsidP="00321804">
                <w:pPr>
                  <w:rPr>
                    <w:b w:val="0"/>
                    <w:bCs w:val="0"/>
                  </w:rPr>
                </w:pPr>
              </w:p>
              <w:p w14:paraId="7A5713BE" w14:textId="77777777" w:rsidR="00E1310B" w:rsidRDefault="00E1310B" w:rsidP="00321804">
                <w:pPr>
                  <w:rPr>
                    <w:b w:val="0"/>
                    <w:bCs w:val="0"/>
                  </w:rPr>
                </w:pPr>
              </w:p>
              <w:p w14:paraId="418E7E66" w14:textId="77777777" w:rsidR="00E1310B" w:rsidRDefault="00E1310B" w:rsidP="00321804"/>
            </w:tc>
          </w:tr>
          <w:tr w:rsidR="00E1310B" w14:paraId="0466C684" w14:textId="77777777" w:rsidTr="00E1310B"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10195" w:type="dxa"/>
              </w:tcPr>
              <w:p w14:paraId="3E122B8C" w14:textId="39E04059" w:rsidR="00E1310B" w:rsidRPr="00E1310B" w:rsidRDefault="00E1310B" w:rsidP="00626805">
                <w:pPr>
                  <w:pStyle w:val="Listenabsatz"/>
                  <w:numPr>
                    <w:ilvl w:val="0"/>
                    <w:numId w:val="7"/>
                  </w:numPr>
                </w:pPr>
                <w:r w:rsidRPr="00E1310B">
                  <w:t>Aktivitäten und Ergebnisse</w:t>
                </w:r>
                <w:r>
                  <w:t xml:space="preserve">: </w:t>
                </w:r>
                <w:r w:rsidRPr="00E1310B">
                  <w:t>Welche Aktivitäten, Veranstaltungen oder Weiterbildungen wurden durchgeführt und welche wesentlichen Ergebnisse konnten erzielt werden?</w:t>
                </w:r>
              </w:p>
              <w:p w14:paraId="097FD58F" w14:textId="77777777" w:rsidR="00E1310B" w:rsidRDefault="00E1310B" w:rsidP="00321804">
                <w:pPr>
                  <w:rPr>
                    <w:b w:val="0"/>
                    <w:bCs w:val="0"/>
                  </w:rPr>
                </w:pPr>
              </w:p>
              <w:p w14:paraId="733AF790" w14:textId="77777777" w:rsidR="00E1310B" w:rsidRDefault="00E1310B" w:rsidP="00321804"/>
              <w:p w14:paraId="65FE8921" w14:textId="77777777" w:rsidR="00E1310B" w:rsidRDefault="00E1310B" w:rsidP="00321804">
                <w:pPr>
                  <w:rPr>
                    <w:b w:val="0"/>
                    <w:bCs w:val="0"/>
                  </w:rPr>
                </w:pPr>
              </w:p>
              <w:p w14:paraId="3FF84AD4" w14:textId="77777777" w:rsidR="00E1310B" w:rsidRDefault="00E1310B" w:rsidP="00321804">
                <w:pPr>
                  <w:rPr>
                    <w:b w:val="0"/>
                    <w:bCs w:val="0"/>
                  </w:rPr>
                </w:pPr>
              </w:p>
              <w:p w14:paraId="4D9FBEC7" w14:textId="77777777" w:rsidR="00E1310B" w:rsidRDefault="00E1310B" w:rsidP="00321804"/>
            </w:tc>
          </w:tr>
          <w:tr w:rsidR="00E1310B" w14:paraId="582805D4" w14:textId="77777777" w:rsidTr="00E1310B">
            <w:tr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trPr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10195" w:type="dxa"/>
              </w:tcPr>
              <w:p w14:paraId="519D92A3" w14:textId="47981E6C" w:rsidR="00E1310B" w:rsidRPr="00E1310B" w:rsidRDefault="00E1310B" w:rsidP="00626805">
                <w:pPr>
                  <w:pStyle w:val="Listenabsatz"/>
                  <w:numPr>
                    <w:ilvl w:val="0"/>
                    <w:numId w:val="7"/>
                  </w:numPr>
                </w:pPr>
                <w:r w:rsidRPr="00106D03">
                  <w:t>Welche Themen bleiben offen oder sollen im kommenden Berichtsjahr weiterverfolgt werden?</w:t>
                </w:r>
              </w:p>
              <w:p w14:paraId="21B8B2C0" w14:textId="77777777" w:rsidR="00E1310B" w:rsidRDefault="00E1310B" w:rsidP="00321804"/>
              <w:p w14:paraId="5EC0B31E" w14:textId="77777777" w:rsidR="00E1310B" w:rsidRDefault="00E1310B" w:rsidP="00321804">
                <w:pPr>
                  <w:rPr>
                    <w:b w:val="0"/>
                    <w:bCs w:val="0"/>
                  </w:rPr>
                </w:pPr>
              </w:p>
              <w:p w14:paraId="61CE8DC1" w14:textId="77777777" w:rsidR="00E1310B" w:rsidRDefault="00E1310B" w:rsidP="00321804"/>
              <w:p w14:paraId="5EF29957" w14:textId="77777777" w:rsidR="00E1310B" w:rsidRDefault="00E1310B" w:rsidP="00321804">
                <w:pPr>
                  <w:rPr>
                    <w:b w:val="0"/>
                    <w:bCs w:val="0"/>
                  </w:rPr>
                </w:pPr>
              </w:p>
              <w:p w14:paraId="75DA70D8" w14:textId="77777777" w:rsidR="00E1310B" w:rsidRDefault="00E1310B" w:rsidP="00321804"/>
            </w:tc>
          </w:tr>
          <w:tr w:rsidR="00E1310B" w14:paraId="4EEC6215" w14:textId="77777777" w:rsidTr="00E1310B"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10195" w:type="dxa"/>
              </w:tcPr>
              <w:p w14:paraId="2D24E0D3" w14:textId="1DD3BFD0" w:rsidR="00E1310B" w:rsidRDefault="00E1310B" w:rsidP="00626805">
                <w:pPr>
                  <w:pStyle w:val="Listenabsatz"/>
                  <w:numPr>
                    <w:ilvl w:val="0"/>
                    <w:numId w:val="7"/>
                  </w:numPr>
                </w:pPr>
                <w:r>
                  <w:t>Bemerkungen</w:t>
                </w:r>
              </w:p>
              <w:p w14:paraId="2FDD98AE" w14:textId="77777777" w:rsidR="00E1310B" w:rsidRDefault="00E1310B" w:rsidP="00321804"/>
              <w:p w14:paraId="294631F8" w14:textId="77777777" w:rsidR="00E1310B" w:rsidRDefault="00E1310B" w:rsidP="00321804">
                <w:pPr>
                  <w:rPr>
                    <w:b w:val="0"/>
                    <w:bCs w:val="0"/>
                  </w:rPr>
                </w:pPr>
              </w:p>
              <w:p w14:paraId="057E0758" w14:textId="77777777" w:rsidR="00E1310B" w:rsidRDefault="00E1310B" w:rsidP="00321804"/>
            </w:tc>
          </w:tr>
        </w:tbl>
        <w:p w14:paraId="12E78645" w14:textId="7D97ECFC" w:rsidR="003953FA" w:rsidRDefault="003953FA" w:rsidP="00321804"/>
        <w:p w14:paraId="03D6C69C" w14:textId="356D1ECD" w:rsidR="00E1310B" w:rsidRPr="004967DA" w:rsidRDefault="00E1310B" w:rsidP="00E1310B">
          <w:pPr>
            <w:jc w:val="center"/>
          </w:pPr>
          <w:sdt>
            <w:sdtPr>
              <w:tag w:val="officeatworkDocumentPart:U2FsdGVkX19AkhGSjXEYc4aY8df/IgoGHmJP7qNE9yfF2N1bzFuDC4BWqwLnZ/dcti9SyEMfpfP8SODsfu9BLtr0+OjfDXtwyGVNP0wBN13EJ2XsTcQYzn+kr2k7rumKt/kdho6NPabWvE4mRm9KkiS81BqJVdsiIdSraULsbnVhBd9MILBtJlZvMnTv9nnNI8egdA33ycIDKgLC3MWjf/I1Dif+dDfqzxxNLz9iSwc="/>
              <w:id w:val="-1042054455"/>
              <w:placeholder>
                <w:docPart w:val="04FF3F87C3D8470EA939E5635AC2A0AB"/>
              </w:placeholder>
              <w:showingPlcHdr/>
            </w:sdtPr>
            <w:sdtContent>
              <w:r w:rsidRPr="00D87CAB">
                <w:rPr>
                  <w:rStyle w:val="Platzhaltertext"/>
                </w:rPr>
                <w:t>​</w:t>
              </w:r>
            </w:sdtContent>
          </w:sdt>
          <w:r w:rsidRPr="00B921EA">
            <w:rPr>
              <w:sz w:val="18"/>
              <w:szCs w:val="18"/>
            </w:rPr>
            <w:t xml:space="preserve">Bitte reichen Sie diese Jahresvollzugsmeldung jeweils bis Anfang Juli bei der Dienststelle unter </w:t>
          </w:r>
          <w:hyperlink r:id="rId22" w:history="1">
            <w:r w:rsidRPr="00B921EA">
              <w:rPr>
                <w:rStyle w:val="Hyperlink"/>
                <w:sz w:val="18"/>
                <w:szCs w:val="18"/>
              </w:rPr>
              <w:t>info.dgym@lu.ch</w:t>
            </w:r>
          </w:hyperlink>
          <w:r w:rsidRPr="00B921EA">
            <w:rPr>
              <w:sz w:val="18"/>
              <w:szCs w:val="18"/>
            </w:rPr>
            <w:t xml:space="preserve"> ein.</w:t>
          </w:r>
        </w:p>
      </w:sdtContent>
    </w:sdt>
    <w:sdt>
      <w:sdtPr>
        <w:alias w:val="Body Signature Block"/>
        <w:tag w:val="officeatworkDocumentPart:U2FsdGVkX18WUiHmoT5Mhv67qqTcV/TgtE693odv4SwFfgV5Kg2MoLUaXKQJDOdKH9FvDc7DQ+X81a5QgyZ0ygCQp0r0xfr+1sA7e4nrofaz9I3aB6r8bscK03p7cxATjJOeB0bCZgbwTg07KxrCdeumZ/wbI64A2UJoWN5gyntPt4LeKVD7yQSLUuHBaBNVY12l+t7MfJpcslTVJ0wDmkfzRVjR4q2+reCE1XfgdUe9ZOg/vJkF/zCtbMRnDEK3r93rQN+avg/FhWuW/2W0Xu+/INNG8cXFojmHJY7DT3v2UAIMsYYS0KqFdOw/L/RVL0GVEOaqLDqpVTlWlNpXh+O6lCI9MATTTDbElU0KkkaLp/P7a+GXJA6Ggl9lOZsgMJFt+uaTRrpXLyRdUeAnmEipGiB5cba7Cosh0gz0JyIeMUQG46dw20lrpJnk7fgRJ1gZoXHjVfCQhZvSYKMNj17oQX0RcZYRn4LfNjwNadYksJlhjXSwUycTK/TVTHweGvQaWvA3ELfCXrIKO/YxGnLH/l8sXEtKpsKWuw39ma0pIZcXta9jKjl5ruV5FBmCv3lOPGBQjHmUEDBhyB97ACEIIPqH1ej8w6YZJ3gS0wmi1qUCmC2FI6nizSNWSjRV9w5dJ5xFLPXz/WA8ffdeQ6PLv5j2bZrcgdO6s11bsHrUcUcIqipog2G5iYtBqkfQ95Ij6BpkNCf3sIaO5jP5Uc2J1j7am8YI3frzX7sFgye8k3eTpv5FxAgFRp9CKxHmkm5IrnVdIEYde+L/MuVGPQ=="/>
        <w:id w:val="398947780"/>
        <w:placeholder>
          <w:docPart w:val="DefaultPlaceholder_-1854013440"/>
        </w:placeholder>
        <w15:appearance w15:val="hidden"/>
      </w:sdtPr>
      <w:sdtEndPr/>
      <w:sdtContent>
        <w:sdt>
          <w:sdtPr>
            <w:tag w:val="officeatworkDocumentPart:U2FsdGVkX19Q7y+GMDTvfMne8JKz9OQWCF5lSSLDGzQud5wnCcA3TzNvPldy2gfrlPbj7zhoRV7ilN9mG5WVEAGOJ70L5jNnWAa9tM/ftEeigci+cfxlT2/y0cfrovyN296ZB0037xnY/Wx+X43+Z51a2a+5u+DWkZITwzSg7Cc9/9cx3XROrB2gSa0DAi1AhYHOt2RbY2/pZ32nryIfWh3ee4ruOhbaDBi2JC8MWXJilOve9XJGtjVjZem9alWsva9KuKxSxgyk0q3YRbOI0gtE6aw4ey/fPlPXaJ/jel6L/Db5AVppHbyn2Z2W1bW26TDW/HI4sxyH3VrKcJETd0HxThJqIIIbXfu5uPB6LTFBdaHsmN3irZiHnJHzUADo6UKVEITbzz4WVLrdel9DsdrpibQegEAzOtk8qAejMmGJeXGdCBmNUEig0pqYgmaAtTACiIpcufjOgIgukcesH/WhPyYCj8ENtQEoYKJzYKo/vQGWOPMO7U6zdzqIwfjyoVcRkvuHvpGyrRBpYcZ+ngGv/DZZSJbTScZ8shWIRok15GDDqUrhNTq71C82YYiRkjzGCY71GREBiUw+0nD+3Lm05LnnbG6NuodUSY+KL47+bFuXsTZNbH53lGNBh5C2M39FguQcIcx42O/lVXYdZ/Iep7mKCHkuvGskt4o4LRLE744y+uXIvBshLOykYB2F4NRhb+o+KuXBNCUz/vqHWisVZxPtR3paO0NbJ4gMpFPUzfptXZqte9Cwu0UroCoQjDXM7u/UyvZO2uNWIhkMdWZgiip5XW8KybLWTSfkpQjOsmxbaOKPcDKDpgGcbVTK0qDR94zXXjPTuwJPZGVu4WHqt9+dzk8flWuxkSQvtFPNUIEPAMjRasTeS++vSKtyxyMwQPbjfASZqcm4IQ5S+XkX+XmKCgX27nxkYjw8u9qKkFS1AkCrD/Z2Kt6vZmdgBxmtgaHiWwQJcnocO/eH91kuuIzsRQ+yQ4+KwB3QMMc701K52F5Fo0GNL+JXRrwybrRvgfvk+xlWD0WSOIBF/RX9Rl+kry18AOFKcAf/DllNq2Hf5Y8CeL83OHf1j+KmDQZKDrfhcdahcNp7H3RR1MXt1uKRcr37IWbUaK76yE47CGGwMA2kc0sQo9v9/+51Lc8lnKtoPi3fXjK8bikFlEnFzakr7BQMC79Yi/ekehqSwy8n+UuDkhMDynzFRGFhEzCfjYzFVTIOHnexWj2f1EClxm6DDbPYMN8gRoPGNBn1gxuA+/SER7kb+5ngQBkAIG1DHoQ7LN/Y+p5/uUYWwqtgNkxTfGUOofUtXSFZJlgfSEBA7KTH3/cBi3hv+R0ijQx9e7Nq8NjdSxKxCtpmCSEyrj+s7rb6AU+xVdJoLgA6tCphuwFK3Zg5AhLw2lydmlky4LiDdZjOlCT3i5Bnr8l1pJsyGgHLg1fKf9qqCnZIKWIa8yXoiZKWYgR3R7tJfaosMWbWLg4Sr+DILtUOoPRDLI+2hG3aBzCO8xw+6mmZNl5oQ0x1sm8uprK/r5W1OcJ7327QhVD3flnCfPZqqCH0nihsP/EivpCjYBxaYoNtzbDdhyxpZdIZ0OEOg7jLoK/+LilCtzEB+9t7/vwrPhRimYywzD9wbt6MYlbAx4fOJTWJspyH/56p6XelXN0Yb5PvW80NC+N6MwrnhZSDYqM8eEpog8FlYhgapKUh05DzBNMv144vaMdortC/aKn9KMPaJIV0bkKu2pkLdp2o2QH9mU0GHnOKzDD/rJz0lKqL1sBnNiO+qFDSHcqx9OMjScIugA23hlvmcjYBJrs84WHf/vd/uxLcHGXZHF0iNwtuet4xByrbsWQx9tt1a8CpC2STO2NBJIcci625xO/mCsd5O9Y8CFkZ7B+gfJow+/ZaPzdCj/67K/sXtxK/tDMTWbUm2VHaE2nz6MGHwUT7vWDFOuu7a3+Ii5FHLdvTGFPzF3jmAgNGQOKlU47c77zWEhLfkABnQmcq/gMV4Q+GD8Jo5RyvTFP2qRlbApLrjI5zfs+BcwLHKUtdr4BPDXAzYtTTc+9nQA9TTcFbtaE2bWyYUqV+dlXNop3hxywhAB1pZOskLxb5bHxrlFO4/atzKaxy/CQdHlHAkWliIqMfZxRHTK8TR3PS8G3B8VY97Wu+rGBaYH+QaTgrdPjpUCN2Oswwj8m/TE7kiC4126qoBEakWOPx49OSautEBa1E2nMrXkkxA79NNhQSHshfQ2UGHEfpUNpIyr4VoguDBoXma8w4C9r4eET5tngF1ltm/L5gSO5T2rbfnOCTU31DizjvpkWGGu3gA9tx9CK3j3QfS+B2+Q3iEB7JzX30TKigs8SHo+ZuxLC5GMukIgmdLqFUcNOFA/+lz20XBdlQzjisWkwOCcNWK1greBrVqZ0xqw8nxzl9JetEJl1+Mny41L1/sTKfLwyjh2MvW6ODdnkFMws5EEsLZZy3BLcZHQz2XgYUbUiODhJaC4Wh02Di6MZsE3el4zn+ysV07P5hEiyQwPc3TrOTbgLUNU4HBcJwX+yGbIMT5LZDjopyXxSYP16TqfUgC90Upas4AFjq/jdQZodrp+Zjc0odLBlH1bkqHy7OEnhEcX365bVU5FthhQQ+/SuhLv9zJV+V+A4W+zzn2/BH5GvIbPStj50vswed6BHFovkGJzQM8FEpPkGPeHpJGYilkBfl5cSrutOu5PVewfGX5dzoyZlJLDeF1kp02LND4lWpQyYmHtqj5fRHZMKcGBnKata0l11Ga8+zTeyVDeiXWeJnYmeo8BcEIpNn4fe/GsjdZK/s6MUYwkbIF6PvURbRngsLGyteIyVEtRouTpns3ZU4KBBoQS6yRc4kq49vauzOlIeY4JpKScWwccnXG8mYv+hwP2TUygcxnDyj6m0QCLabGUTXOdSxyQTW2VmvQjyX7OerXdplxVuaRVIxsosWcwxOtV/OkiVwBuEO3nqvdqyf2rVX0FC30prTHfyJUGJJlmgUXzwlEwamf/XDti3y/DCUQGum7aT+u01l1hF7FhY44qph2CRuDnsn+KPg0qqj1gALhWm4kt6xn9YTAqJ52cF6g+ZZEvixopbKx8VzRM7BFW0Le+EluBu//+IFuL+eD+ij4f3HzKhE4WEHarEwdQFOHZvjwilZnPXRUWUSIkd1MflSctODPsWSRZx5IVDmZ6vE9qit8ox9aY4M2fD6tR0AI3MjXjCitQpW5nAq/OSPzt3I44rj3kUde/1N+e8gAdmlCMIffIY74gplhVS3lt6hWHLe6stoSYr2f4yThNxTfIueMpsOms9X8yH4ExIOYro6NablQnGmOcQS+hkzfFll3YG+gelI20aZk+Rk2PuUlbXTzQXSBeSq+uqZwj1q6DHH21HrKQ3kRTzOdJz5GAAV6WQFRkTABfGjRlvdodqQcvNTyEJddBiqWC9KX0h0VQ0TorYpzbTjb0lb3ZiAG+Y3684W4wE5zzc5QEIet+7uMaJllI3828cShvQe3pE3ROOjp3OSm2YkNF3oJ0r1MQAjH344QB5ttAWQfakPWVYtBag4WRX1ndKoiHUoCh6xtIunNAftWUW7pIINolag1SlUDElwv/OSGhFd1vx6fKbubTFylcTFKjWtEK/XnM32UEZLCPykXNs4W2whExU7itgRCtUVKqBThgIi2jNVdNOgYkJS0Z/ROkVWW4w8ITgUEnoQXxgMQHSiPjcLk+93YqDlQjquZrI0gDmIAZWPDJ78yX+fFm2JAvV89KZn+sowfCIxiFaJNLPLcKucSMMq4Wm5IeyhMuZn48nghH4DO0canSQBwV3y1ustbRvtLKs02IvH6NoXfFcvcvCFXNpLWhwVrGVmpb5J0mDavJNIt5Hs2J6uWre5RGlqI8RuO5e4oU0F9osBWfTHYoMJb2JycLI/6JtjwAwMJiuVeZX/NU8+5x6Adh9kUEqIAK2K/y4hbq9PrlurtFQ+H9GNhQoXJmgiQrNRUSVNqPuyGSCB26YAlKPsBwQ5OB5iehCXrULUnc5S8JbyfJgA8+FxBIWbA5d+j9ClsQHTRkflWn4Y/f3qdGJgvu2DXeQFHtaRRU58bIvR5sTR/vmCZJ7H5knHBkLauWwH9FEaL82PwYdMj5Q41V7IOkOfAVTQGO4OBXaJujM7Hrq2obi0R9VIUB9HyYo/hBr4TUMaluKkxJKJG2dz+MleP33B9Zqrs2wGCquJSDltjctD/d9V6N7XOb1Anrr+5s5CGpJZlxOx/Dvqk/NNhk3B8gO/ENY1L4y3v6hPsJ05cqxkk4vkwDLSp2M78c+iXM2klJIChUkOYfJWWGFVJVP6msGoVPv1flRjrgjBPnijKCnq/olM8IxhZErq3pLpcKE8SqmqG3HylzmzR4a4kK4980g4MbMs8HNfoXkaMRCXnDPeP8mrZwPMbx8S+Elj53JAu8XHo4dLpp5CgtTUF6zBafqElYr+iA4uky38IXbDfWuV1dYmFH1zRuPEIdl3QvNB7sfhHCelIcyRu1gPyUBtvtVGNTe2Mgjn0pKU6BxZYJ8cV9ow1IiqEQiUMozifD3b8+IA9QxwtJpLk/IwTNoAEO9nEeXKjqNSMnA7sgZR8npHnPBREhsSOK8u8JbHiCk0OH3bs3ryppqUOIss5XVYCKvVk4z45/iPOXAomBXeMf2xVLAQswxdpPsiUoSAXLcJaDrQF10olxm9ecx84XgswDEr0Uay7kJr+ybHtfW/Vxe5q6SxqgPrMxe/Ki9T5HVaMBBZCoaQ1GJ/ekVC7c86Oeg5OUYk7cRhQOwR8DptAffZpsmf+DWlBTwHIW362mx0VwZ3uz8Q2iXT4wPpiHFM4MsRQIYMh1tCyXYjIzEU1gBkkiQxXf7hWy6Pk6AQlbdmhYGFX9X27j6cBxfYiC3PYHA44IGrTjU7YVWBoKhd3MqK38R3l0B8cdnt6NifmLCJiGonmcDm2pcz/As6bLjaJ7XWFlkZqT+CZQXPzk6VyAcY3tSaWaxS6eEMur8sJX5VctdWUlscOa/ziD6lyLfaaVfBr3H8vkBK/LVy03phrp6XTZqljkaOlRGSfpMkxPpQF0h5y7b+F88fZv7F7irNC8tDM5mQJrI70rME+/vnA40NiVLDPtumyYKahUwlWtt0cW6cB2hgdHYPIWUSzsvoxyV7FjxCHpg55LCGSfNmvj3ThWdBNul4vOOLjfyoEIZMp4WAWQSHExrxPY+wqVBSTWj/TMbRoGkNHidnMsyDtE03Eatam7t3SIY+IoEkIKNmnXPjXbZG1mLQHD8vqx5QA8CO99BPVW/MejLlGk6eR4r3Dac5PY22UfRDJQYpY1WXxtlAVOB0RBVa1oCggWkPlt+lkHjbnj8h8s54Wb/ASK8huLWikLtgwuITWzPwqKrYK9ArxZ93GeupJIOLEpHDrK1CxMhT/VG8DtiR/UFetS2kKuRViKE56WBCL97E8gbbOuMSlmWHVEUHXdXncHikZSfJ9YDaRYluD72YeRkHyYPc+O+41bFZ9rll6I2rYbp5TTGJZUxPoKy9gxxNjZTFtudeoBIqykpyDEQUcWRDoMVEP2YC/tBkgOBKcDBDDQNENrA5tQQuNIXuOLIsWEAK09CDuzI/Dvl6auJfjND88hLD1h0P5sz0CtRfDdS9l81Gzzv6vETdjtNLZzrXYsQQ5Ak6ga4GgIJpVOyjtx6ArXu8StjLThHoT1+LBForUSzdMLXjQsPemTGvRQ+ajSMdvkCtXUYFqsLY8SjQV3Uy6CRJd81flIRPggaUkflydO9UR3EJlTXRI93wzNUkdZ7kRTPX+MzfkPvnJg0maF+Aq5YmLAeuXyj8PTqWbtC9JZ7APb2rYdtWb/80dvFu5J7WjTe8CwNFwOMSjlhd8O3k/HEdHr1RqXJEthL+phs/wOeUKalswTwK5qm+1XAchx+ZrvGMMSqocvuhMSI5/NJx/FcN/yuWKyjMKDFOoN/yzoqm++4OSmgztjhqhvAtSzKYh8VTjQ32KvLIcKKgm4kAAW5isVLkb06qj0WsByMTG0q8/ZwwZ321em8nS7RleaInGxNrKrHb8a0Afk1xcpYq4PLMuJjabxVeRCAaoZptrtKfrxXfqA3ULYPdeP5Y/TYFE71xkgexe7A1wkYEqsX9i1J6kcVE6d6kuFjJ5gfeExFisTSTVsubePaPOKdXYstjAX61J8fRdm/32XGykrSkZe6wdb5CNAZ2fnfCzJlun9Kl8ZxwVzpy4XDSMpN10dxc0AXlUTPxelfcAVkygbisW7cBksi6Dg+KMSACTLXHz9ty8jDQjCWDd1rjky8HOBZiTzOl8mWi1xV11l0JtJjtXMSum5fgdDPXfyEAcr6jlkoYIj+TtglglQYlnWzuyGAaqXNncQLR+hJ21RX7193y5L8eK3DEYbL4qgYJ54NQErhdwI3yy7qE0OYaaQPa5MEgBlsI23n7CyMRhx3V3CXhCLI/ubsR/K2vHHfkF3eu7Y5UOi6jQMWlcSN7FxFAasPWIwzh7yl5+ZUHPktdqwah4ppCiWIdCBntF9l+0jnOZMTEZ1zNM6PI0HIL+JwYU8wEJbHENr8cQ0tohT+o5z0TprVCcHamkmJJFZGnA4FIgtQXtkCPK9N3qu0T+acL/pmkBOR6uWzlTuwWXsWj0yovliyLO+RbsBmvotDIyUAF82bblxJn8/uNh2UIAVjTz2YC0cY9/zmIdmn4EPixFKWmG3sl3ClON11aYSUoNj70szw0g1JHDdIhHUjzKmq1cIAaNKgOP3s1gcbOl/e4FYtdXmV2D/D092PMfxZ+7nYou0b0qC6MxMAC0phdlcAjD0FcPOQkrVzoDwaHcAICQ7/kDn8Cq4YqCPvnfXRzXkHF4Gb7CSakTeLsQ6DFi2rHSP5TjdRGbA1dbz/PnDEpOPbHJTI5U9oub0YQh6mXed+HLb8ftSP2bqq4hcy2HpESRzd2+gkvaZerTTMXR2Pg6sOozxaQRaWtZ1PP0g7uPX1EwrHr691mV+47bXryw8R0u0yaENGu4ZU4mHXbobLiCyZIkMGux8cAUNU7uk1xNkDp+SUc6LO3zZKjAhGuAip9ny4ObeT3DOQZjLjQdv7FL1nTLuXA5SJFrdv+yocN3uqYDiR1KvJMmEUyMAhADpdAKxusAzdZMymR69Sbq7Zq+kQWoukwJ9GT5DOH7KjZF+9jXEdZCPSX0DE5FvKFog3FLcMLS8WO4IcdV+z3lue6EnMbW+UEV1Qd2sNnSNVkxYxPlt0GalQ7v1zoKRql+LLasst6S0uQzX3ZYZ4Mk/OSklQc/7i6yK+18Ngfwc4ieyoqBaQMerFfIL/TUmIo9cf/bDiOhgNFAP6MRJlkLupWOhTkeeU7KIberAvyRTlnt3JengUGXUBHfuq/lhj/5KcSNc7xDmX06wWuF1dt3CJ7LHB97Q/LFBfMYoddBftrVbBVnqlGKMlRBIoQBQHQ09SsV/r7bpMXYZeHcD+5dVAXT1kgwvjvG5nKEpQZKaBS6jS4J7+Q3nCjOvqvihSL9ZfIvGNDaBr5/r6yuEsLtQmw0kNSSlXzAKkkU4wU8VxurJ1ZWqvcLMs38J1eXOkwgjSV15W/sNZiEV4IlBmUmOuOZ9IKTajtkN0oSj6/LPjum0O1wes5VDkwwyVLD0gIlWc56xozLMgAyWb7IRAwfucnC8D47g+Laccqy5i3avE0j4kTuP4rECRrIa2ZIbs6vgc5VB4q6PcirwGuJQ7hXO7mRU2tpa4k85JA4tVW59I8IUmDuUhnkcxtoffizEq0Bmq9JGWzRaa4pmDWiEcvyR7TARe6bYhp+l99lYdz8bFxVdGarkh1MmnLFdXhxnUWyPOewrhOLd4Mjy/95rjOFVDJG/mQIUMygZVHn/lC2vWolGHiZfTLDnYaXugtSvWR+10+3TMr7kIQ13wP7oRncc4l36G5pNN9L43rapN98PrOR7maC9QyaPhC/bOXGs3W82FtHxuVKePSkIXWQlfS/BzebNx7cyYpBGqWWZi+rxoCZVjfg7ZrrA9fMw3dXSV/BdFdNclHZTkaSjCeNI5Um6E45Ws9oYwc5cbl29Fm7ZCCuSAs/Ab6ILfWZI7HYD6zqfPkl3nX4J/xrrRoxj1+sKJPiMf2aQ4gjEWa5z6v6I0bCyJ1FqKhtUDuxCkxgehrB1Vjh1ySjP+pTi8qrR4yLIO5ZKsrWbH9DTGK8gHi5ZDLu/1Bkr0N+xFE04QplCrlKE9qYaZOv4d5uGMSUsY0qhVkVziqo7iliCsl8b1mYFw9yYC2G3f4X5PPqr00TdTkAPOoWi5AS31eiHOz/fD+lzDt8LfSUlatQQt0Ix3UUSaq39qdMCY7UJulW+46usvdA75wQM+Rvkgha+upzgk8rIG52F0WNozX7J8bkWE5egL11Ah32myH5yXTGReJU1Kz+JYVb7sREZ84+4A8Ec9rnUqaH/NfJnXojletxRjCyW1yexc+ScpHuzxBsCcoiM3qcib84FChmNcVy/9iM7U2W9gzPIJgxlHiAXL5wR0mAQl6gJGJ4hMXowPo9k0yXR3Iq1olQIJUuaaf1f7df0EjJAXXjTqjjtVETaVyK7o8O2gXI3dMYZxHQHRI/nOOFQTAN1bRwDfqHLCW6KZT4JiEjiOj9vAy7sjFZMri9xC4se9U6o+M+/EBf//pvoq1aHhtgq/oope1BdIPfqWpAd2igM18CCmfuDUanbqtxMQqBSw1+aKPc+NsKq06hyANnug6PwF8KSXfOUvKLkXb39H0Ihz6nzygdMz56BpBKwgEFtfjX8558DZGBw2muFwXY00lQDRz+KUs2Lxk8CS2k44U451BK07YAezwg5/kV9e0Z93VhhqiFYvDgBTmSXi6rwzc+c8EapokiI/zCthPMWBV/8MyFPTE2nWVN1EHvPKL4PMdJK4jrttH06ir+ouzS4GCU/zzL4+JcSXlJGqArBGGvjfgZ+J5wmVbf8Vbs/6s8gv+syk+QT5tmjk3CqW7Rr9GIrK6ewnu0sOoCdWl1YqcWFIOfFHT4U292Bd/FkT5P9ORj9hHBjq/L3gOnfRbRwcawjh+Un2wAimyu3qzp/pOpY7ph0drJcDuklwpHsKJurp6ZydEZnCivR0rYGLJ31ggnOgsOng6WI75u8T60iPUo/VAd6ggF4rjKcQK4omWAQ04Ia7X/Wl9KsCiAlBd2R6LyggYIgWw1kyR1EffyTJLY54TY4tUJLg3LJhD26r/J7QUKIZDkfklGRDQj6cvnYhPGtzS7avPVoRebJfjW2rVMwT8A9JcQt/E6m2ER9VdVo2TkdiJ4wYkjlYH6bFm8eKXk8ZA1RDOzWjAVCLejPAiJLO/E4+Vjs4gcJPr/Y7m7tx3sk2gY2QnK5fYJbZk/QD0Sx0z3qQhXmVEUkEulmYXxNvkSbIH+pgED+3ec2/eaNJgA4x6VjFX62JqkNBlKHw5b2qY5+g9uQ/r9S1YXMs69gGolfOumOA/XFF5XTnry/27EWvIdVCRgBIZqIJlEWb3rQn9DKqFfwxW0I+gsmoKDZ3KQKbwWqGY8e3uahZE5Y6zx+UKQved46uVp1V2s93ha5mSZLwaYB+RoozbQQRg+T+JFn0eUZabVEoZq/Lvjd+S240b1aTPFl8nu+jwh7h+FL5Xxbf8CO/SSTZMPCByhJT1FY8zSOEjjqyYrHHaplgxxUHQddjrZSWg9A6ve+PXcj3H/ZXnB3EcoddcRGs+QYjMia7DgG4sHgQIaoG+deBSVR7a58tHfH3Be1zbf2NGEggfMWbkBJ9E1hk3wDi1+onAlJADt1Pex5i+jnK2lGPa7X7OGGISFqGthOcxfZalAobYwk6+s6FPpuy81nEvkJdGgcjlHr0meEJpUKeqtnHMUriR6mtv+Htb7Xm4A+UJ7E2TGRdeFsgXaQQJ2BnDMAOBCxwgkMKKLiRhijDpGhOn5EcRwCeTkn1V4bvwL3VAnV3Xd/zlbmORfIdIUf9EJMrGMy+WTHeEbWmVXqeN2St5EjcceW7+JIu0hoE6zB/pTqiiSA/3TgvH+ylrViKLfFFfGCjmUqMwN4KxOhsEbq/ijP+z37SgIdP29M08aALqAN0WlHywc5zH81/WmMmrO9CZ8aD1ngPvoOW7vw8YRCxtB5fjV9pXmU9TRfgk77aGHIUzzD8DFd+Ar2JB7rI9v0V9pEM6719HKoVfET2u/uOF4g7oN5i9Tx2rHp5INa8gACi2+jJ7tZ1C5hMvTX6mKJddcpdZGLMMBIfL69eyyhVZFK7x8rIsWFoRyYyxXdMcfj1uVU+OJZzC27/2z7CqWEISI3mBQE1IBrxlOsAG81APsdjCd7iW3WgD9DWdKX8vkw8hLbsyR0v06W3xJjGz7hBvYLcJylTIhuUABqKXU+b5SVoxvbDeWLU572YW+mlxqHfCLSeDBJVIMnQitYfTWEvszb54tdMSP6AGv6N/Uo1eQyqnbC7OBgg65rC6r2A7CtugN0B1FwyU69HSlwjTvmaW2t3iQ5STeqOkM5mYcKMwQTu2d0jLisU91N49nBCcwh4HRv92g/VFKeSSRlUwuSifdUo/IyH209C3i2lPBITXvTeKYdZuunTslDBd3iTO1mRTp1zcvtsgRydOfVAIjXxkALd2PuYdeyE17ubJGiEmNUHay/yxbPTb4KbFBK+CMuc8YejFXWnomISX5t7hcS0smXv7Sp/N4rXmf0PoxOgWWEnZOs+739oytiEG8/ttgiyFBfJtGCDm38F9lQfSczwN52s1rP3kSvgAK0DZlOmQ+XMgMbY7ScmlLVA7MeLDXuI3SCEO0ubbhh1XnS7iSzSZjbIx4eYh8hYpc4T9xM1yyhbmFwbf0mYXhRRwh8/l334apBri2WSDklJHYJXjEDxgZFhMVebfnkIiRKShGSwYmuraSF9y9vL+obJ3ysXPnaj5OI3myitjPCKb7QRV54+5PDThp/iL+H5zchzb7oSNXDpab4kZNe6upuvmIYRma5OKb9s9gZnNGAdR/7oq56leOSiKngvjifCL9tdJgzQE8msnzJDIbdPkt1Tb1M7Qftu2/UPZ42CAU0ENRFBgKp76oDs5WOONat7Lph9RIzyu4szpfqYceolwNfSL+wVGCfhI1MPEskdLKIvk01kAQUh23/WTUmx0pw6AE7YtKDyVZyVerrpgvHjVMW3kZcZyvgjdOp8w8IqgLnXZrttKqOdxfHzEmb8QWr6FjSXnGGI6VXR7alEWaMWZgtEC/7LTIFOwAyYnatxzd37h5znVod1H/BTLfDpbheeRuEnX"/>
            <w:id w:val="-1068960701"/>
            <w:placeholder>
              <w:docPart w:val="A377DC62468341008659E49205AF9DE6"/>
            </w:placeholder>
            <w:showingPlcHdr/>
          </w:sdtPr>
          <w:sdtEndPr/>
          <w:sdtContent>
            <w:p w14:paraId="392AD67F" w14:textId="2D3056F4" w:rsidR="005B498C" w:rsidRPr="004967DA" w:rsidRDefault="00E1310B" w:rsidP="005F517F">
              <w:pPr>
                <w:pStyle w:val="1pt"/>
              </w:pPr>
              <w:r w:rsidRPr="00675FD3">
                <w:rPr>
                  <w:rStyle w:val="Platzhaltertext"/>
                </w:rPr>
                <w:t>​</w:t>
              </w:r>
            </w:p>
          </w:sdtContent>
        </w:sdt>
      </w:sdtContent>
    </w:sdt>
    <w:sdt>
      <w:sdtPr>
        <w:tag w:val="officeatworkDocumentPart:U2FsdGVkX19AkhGSjXEYc4aY8df/IgoGHmJP7qNE9yfF2N1bzFuDC4BWqwLnZ/dcti9SyEMfpfP8SODsfu9BLtr0+OjfDXtwyGVNP0wBN13EJ2XsTcQYzn+kr2k7rumKt/kdho6NPabWvE4mRm9KkiS81BqJVdsiIdSraULsbnVhBd9MILBtJlZvMnTv9nnNI8egdA33ycIDKgLC3MWjf/I1Dif+dDfqzxxNLz9iSwc="/>
        <w:id w:val="1324469671"/>
        <w:lock w:val="sdtLocked"/>
        <w:placeholder>
          <w:docPart w:val="43D530194E524F81810EA0D1DE3DF3DE"/>
        </w:placeholder>
        <w:showingPlcHdr/>
      </w:sdtPr>
      <w:sdtEndPr/>
      <w:sdtContent>
        <w:p w14:paraId="4EAD0B01" w14:textId="2B486811" w:rsidR="00BA3D71" w:rsidRPr="004967DA" w:rsidRDefault="00E1310B" w:rsidP="00C579B0">
          <w:r w:rsidRPr="00675FD3">
            <w:rPr>
              <w:rStyle w:val="Platzhaltertext"/>
            </w:rPr>
            <w:t>​</w:t>
          </w:r>
        </w:p>
      </w:sdtContent>
    </w:sdt>
    <w:sectPr w:rsidR="00BA3D71" w:rsidRPr="004967DA" w:rsidSect="00D63E63">
      <w:headerReference w:type="default" r:id="rId23"/>
      <w:footerReference w:type="default" r:id="rId24"/>
      <w:headerReference w:type="first" r:id="rId25"/>
      <w:footerReference w:type="first" r:id="rId26"/>
      <w:type w:val="continuous"/>
      <w:pgSz w:w="11906" w:h="16838" w:code="9"/>
      <w:pgMar w:top="1418" w:right="567" w:bottom="-1134" w:left="1134" w:header="567" w:footer="42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7ABC8A1" w14:textId="77777777" w:rsidR="00626805" w:rsidRPr="004967DA" w:rsidRDefault="00626805">
      <w:r w:rsidRPr="004967DA">
        <w:separator/>
      </w:r>
    </w:p>
  </w:endnote>
  <w:endnote w:type="continuationSeparator" w:id="0">
    <w:p w14:paraId="0049DA73" w14:textId="77777777" w:rsidR="00626805" w:rsidRPr="004967DA" w:rsidRDefault="00626805">
      <w:r w:rsidRPr="004967DA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53E933" w14:textId="77777777" w:rsidR="003953FA" w:rsidRDefault="003953FA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 w:val="2"/>
      </w:rPr>
      <w:alias w:val="Footer Block P1"/>
      <w:tag w:val="officeatworkDocumentPart:U2FsdGVkX18zJRC6vsUyVmqnF5MuWS8WE5PMzpOKLQ/pdvmIqBTcsrhuHuQlNsivRY3fDDFECj2WVfBH+7pcA5orzmiHP/oUs/WCOALG6lYjJO5AHjwhWgttVKJMGZKsM6l/o9/bi/tzkuu8boOj33N557gPR3UXx0Y4YaLwgDP9CVbyTJU5eUA9DWvG3Nj9mhLP7ZWWB54dCeZCYWiYQP2w4dn7UYMRnETjPYGtEn9Kop9Z5Y3NY8k/JfrjSjYchkhg7DMBFQ8rYwUk41AAPtXLd9zGlcNjCDXI0YjeaOH1liEu24AEFgVGzCbkbAmLq8qA8v2GOkIS+iG8C3dIKqf44lhXIq2KDuoTE1RbC9aAihbSMN3XgCZEW2z2xCkS/fH02p39OayME+V+WRZI4IcgkbSrRyiFEFVvsDybLGsK5A4AjtHwA9Ly3xFTVtpdiCw4gvF3ua2GeI1goXB2IEMTZWUhxaxs6gdcud/ld6r7w26Ts+KrHHzmyp14ScwJ+UpO2J24pTV7H1ZTAGbiLvqU0ock16OWcbO1GdqOvNC+YNSXqnmUm69HVbiejH2pxyHl+oNWirClpbFLUDjOIl/bk90P39cPafedzEjhFEBADNACWmobCmPqT2Q1SogAejGLw5CY4NPuG3jzokdZcep5Yg6oJy3TYvIsV8QfX7qmMjXBZOzaK6NmJT+6+SjqBlOrndyb/zlYsKsWihkU0X0G4a121+t7sl/DQnPFodpS6hvV4mee0EX2mhI06xm5"/>
      <w:id w:val="335045034"/>
      <w:placeholder>
        <w:docPart w:val="DefaultPlaceholder_-1854013440"/>
      </w:placeholder>
      <w15:appearance w15:val="hidden"/>
    </w:sdtPr>
    <w:sdtEndPr/>
    <w:sdtContent>
      <w:p w14:paraId="0E1E4D26" w14:textId="77777777" w:rsidR="00E1310B" w:rsidRDefault="00E1310B" w:rsidP="00DA743F">
        <w:pPr>
          <w:pStyle w:val="Fusszeile"/>
        </w:pPr>
      </w:p>
      <w:tbl>
        <w:tblPr>
          <w:tblW w:w="11112" w:type="dxa"/>
          <w:tblInd w:w="-907" w:type="dxa"/>
          <w:tblLayout w:type="fixed"/>
          <w:tblCellMar>
            <w:left w:w="0" w:type="dxa"/>
            <w:right w:w="0" w:type="dxa"/>
          </w:tblCellMar>
          <w:tblLook w:val="01E0" w:firstRow="1" w:lastRow="1" w:firstColumn="1" w:lastColumn="1" w:noHBand="0" w:noVBand="0"/>
        </w:tblPr>
        <w:tblGrid>
          <w:gridCol w:w="907"/>
          <w:gridCol w:w="6237"/>
          <w:gridCol w:w="3968"/>
        </w:tblGrid>
        <w:tr w:rsidR="00E1310B" w:rsidRPr="00F66067" w14:paraId="3607C7A7" w14:textId="77777777" w:rsidTr="00024E0B">
          <w:sdt>
            <w:sdtPr>
              <w:tag w:val="officeatworkDocumentPart:U2FsdGVkX1/YkUmg/SH4j8HmzMrYeZZNHAVAkaIhd03Gig1sKyDhMdx0b/sFlhP/qti1LYPOlE9yMUd9UoZb2UkMtmg7+xdJEkYkMUoal8Xrn0Dk0eeLXkZDQHRXLgI0CWtk+/oRtCqhXEAh3M887i3ueLY/3BQsg/a5RSkWhN9BE0jWuccvv8km9+BMXJWUSn7Zwvwb7V4Fy+PXbK/ywj4czbI1p/FqE9wjnVk73K6RbaVLmsJGn3Ieq6b8Xya1v5UQoJQmJ+GCQ4WNhYu9vLgSOSoedw6TG6ebTObCZdQKh7t5Xo6Jmvz+HtuLaItG088t3Nk0/KSxE2zxCjGKvr9SohmxdEUzuJKR2bmi2rQkEi5SkloN6P5SJFBcJ1dFwyPA3BpFH4LYu9QoyQPxlDEvTP2kbsJzBLuu9DcfDtA6CMch9ybF7TCPuNIF6HQnpF0/mSqUEPMjyMXVANlj90bhJj6mpVZnwan87ZVHUUHqFKowYo81eRqlYr7fovdENvVKUGXZKhdDotS9IiiGVvNfp5rM85aPWAEOtda3+2CqKO6mgY0G4RJpRAB2OzZmlsnzZLg9OniBP1jwNtfaYeQEaeM+whXTnGTE6ZXUbvbWXtffcjQdQl2SBeJUUVjlYccgo95tZLmfUSVyMcuIeI6Vdg2SjLCEAwDqHxaaP0AS7XmDuj58jaL1HkFZ5YDFUUOb7A+wldvSI12cePt6vm9GzjW/Bx9T8iSW2Bp9osfYEfNbMiwVNBhKZO6aXI7AJxK8iHog+8cyF9bv5aYsd0+wHC3kkFlsmIGFRQBmkUerFJBviKfv5Ucq8IFaSKb/f5frUqks5a5C7tPl1TmMAHTpNX8TuU0QrIXTCZnDut0XEvusQyLu9eEZi4xKTkElPyHbj3XR+j5Zuxlx+HWMyNlKThjstZFVryCJVXVXzNEkV14SHILZzH5EHIsZXaI1/mmVFeR/JhVQDHjU6k/FiuNQtVUA/Faa8fqCbveKGfzdl65uSx/nNeYz7sawUSnUmAdf1/vnJ/i9w+9GYf4RFjimcjsmjd3BRrb1VTAvGc+3LgBK5jEJiNE/IE+IF2WaYsPes+hhlAmrX/fNvGmAiVYdPzQyOrhd9O8BZHN5ooBYwe4iXCHyyiM8q855H1gmJ0IStB2hKIkQlxHVqytzGAm7Ae+VhR13Ee2VNSJx3JqxIp7vARXt28wXvkujv/czeJFKwk5nAI/M6IPoyV74EgNWNdIpdgbJbFP8UPdVV3AzBv3zufhCkeh27s3XWodaq0mbuNZpJDIpxC+boun74Y/edrAduu5OFXK7PnySOnOT5L7mw1U+UPv0xu4NhJLdEvQEUeemqqoxVA0BQOpMdiD9MWzBb0H2Ne2967iZVoLsRq/rrh/h6T4NHROdcknj/PP1TQTiad799JckBFdbTGePMd60XGVvq8UBSgnCjnTlCXoY3YK+IXwldC5RPbPtWU+gV/KEx7hoP/4tPME6e7X4EMeG8wbYxD8zMrGCpM3c9nouFUYm+x+OzPj/hS/uKJ1UP0h9tvH6Ux9ts5rPFqLiiKLWV8aUvMZkjcYb5XB6FZLWvE6LgxK96AbwRfVJKvxmnPqFnl0l7i7CnoGOMx7n5PD/PDTqfCyJe5sJPxRI+BzSExQwGv1hmC7LvhzJie6Tifq2WMcgRoOS61CpZ+vdP2vuEP+vblub765VadLbyHifl4C+Ip4fIQav2CQAE9LKdHz09yil6MqiCQSg14x5JXodcTgudS+SP2nMzs7ucoUEWhxXLLzKUxO2UUgV"/>
              <w:id w:val="919206762"/>
              <w:placeholder>
                <w:docPart w:val="2A8997058E1F4A5491A907B4FAE6441F"/>
              </w:placeholder>
              <w:showingPlcHdr/>
            </w:sdtPr>
            <w:sdtContent>
              <w:tc>
                <w:tcPr>
                  <w:tcW w:w="907" w:type="dxa"/>
                  <w:vAlign w:val="bottom"/>
                </w:tcPr>
                <w:p w14:paraId="3B825A16" w14:textId="5F0B97F7" w:rsidR="00E1310B" w:rsidRDefault="00E1310B" w:rsidP="00024E0B">
                  <w:pPr>
                    <w:pStyle w:val="Fusszeile"/>
                  </w:pPr>
                  <w:r w:rsidRPr="00675FD3">
                    <w:rPr>
                      <w:rStyle w:val="Platzhaltertext"/>
                    </w:rPr>
                    <w:t>​</w:t>
                  </w:r>
                </w:p>
              </w:tc>
            </w:sdtContent>
          </w:sdt>
          <w:tc>
            <w:tcPr>
              <w:tcW w:w="6237" w:type="dxa"/>
              <w:vAlign w:val="bottom"/>
            </w:tcPr>
            <w:sdt>
              <w:sdtPr>
                <w:tag w:val="officeatworkDocumentPart:U2FsdGVkX1+Osoa6olEZGdmko7lzgVdNP74jMuChewsavKFMfchgpAXKAiclLkTCyAFZ7wl9Lt1hxFWdAM+Yhv7r9Et7tmNbWuN3BntthD/Yp9Pl4rhQvky+NSV4hsa97WlX0T2N/blfgWiY0prjWhXY6J4lBA/AYJ+8EODtMywa+4E7tz0KY3Uyngj4XNjJUDc8Z5HsOvkqpJO1e4A3yk7kQsEAF/l9U90n1pr9nBYKvSu+QHN6q01OzubyQrr99aDb3Hl5lEMuARt0EhtZGFgmp4/a+Z3dS0y8mmHje8VB5mwe/exr/0tD2zykAQysPRr0E2FUSj4km3NXQN97W5SfJ1RvbbE5XdEG9XUe0gbNY7ySX8YNVLxfU4qR0v4YGt1mAbS5AsHQEbk7mvSDK3MzudwE5oMpZOzcQdqOV47vqqH4IIGLOsmtlxAZmWmJrdxySJDYeZ0HW/58OpW9bUHChoggxJn2uygqIBGPOvKzgTvgNlK0Od8fzwwTrc263FTSrAENOCkHqKadCUS/8vR/sqOCjE077fbNIOJaL88dYTEnZs3GxYcykY7qjIMalDOGcXWZ89XGjUAEHbY/AvIlKL37PBfMqpCzp0R+ga83ImsKCxy5VTzbud4UkVU8XBSa0khAzey1IVGmFWCpyjngtDY30dlkTDq/ijoyu8vlYUrp5DpKrsF0kvEHF9FsFyba/tG4F4W/H+99aoz/k8tTeZftnKF8fT0lHZw+cDE0t79i0g2RPdwTpFGjccn6MdQ9abxbPxWn4LaWXBpFLlbPyDnz65HPdHZlDM2uM3HyAZEjtHob7epIXxcV9rbQIDEHoKyCpWAEuX2pIiA1LHXWTOZ2xOIYsfsGHSVtEqXOSfrbnxa7T8x/UgswtW/swYljM/QWtw/u+fdtJeiI7sYUCc6zDxgLoNPd2jczV40="/>
                <w:id w:val="-1083138548"/>
                <w:placeholder>
                  <w:docPart w:val="19C663DB26424E0A820A0BA0DB296FD5"/>
                </w:placeholder>
                <w:showingPlcHdr/>
              </w:sdtPr>
              <w:sdtContent>
                <w:p w14:paraId="12C6C913" w14:textId="7F10E0D0" w:rsidR="00E1310B" w:rsidRPr="00F66067" w:rsidRDefault="00E1310B" w:rsidP="00024E0B">
                  <w:pPr>
                    <w:pStyle w:val="Fusszeile"/>
                  </w:pPr>
                  <w:r w:rsidRPr="00675FD3">
                    <w:rPr>
                      <w:rStyle w:val="Platzhaltertext"/>
                    </w:rPr>
                    <w:t>​</w:t>
                  </w:r>
                </w:p>
              </w:sdtContent>
            </w:sdt>
          </w:tc>
          <w:tc>
            <w:tcPr>
              <w:tcW w:w="3968" w:type="dxa"/>
              <w:vAlign w:val="bottom"/>
            </w:tcPr>
            <w:p w14:paraId="6F1C9187" w14:textId="3D4076A3" w:rsidR="00E1310B" w:rsidRPr="00F66067" w:rsidRDefault="00E1310B" w:rsidP="00024E0B">
              <w:pPr>
                <w:pStyle w:val="Fusszeile-Seite"/>
                <w:rPr>
                  <w:lang w:eastAsia="de-DE"/>
                </w:rPr>
              </w:pPr>
              <w:r w:rsidRPr="00F66067">
                <w:rPr>
                  <w:lang w:eastAsia="de-DE"/>
                </w:rPr>
                <w:fldChar w:fldCharType="begin"/>
              </w:r>
              <w:r w:rsidRPr="00F66067">
                <w:rPr>
                  <w:lang w:eastAsia="de-DE"/>
                </w:rPr>
                <w:instrText xml:space="preserve"> IF </w:instrText>
              </w:r>
              <w:r w:rsidRPr="00F66067">
                <w:rPr>
                  <w:lang w:eastAsia="de-DE"/>
                </w:rPr>
                <w:fldChar w:fldCharType="begin"/>
              </w:r>
              <w:r w:rsidRPr="00F66067">
                <w:rPr>
                  <w:lang w:eastAsia="de-DE"/>
                </w:rPr>
                <w:instrText xml:space="preserve"> NUMPAGES </w:instrText>
              </w:r>
              <w:r w:rsidRPr="00F66067">
                <w:rPr>
                  <w:lang w:eastAsia="de-DE"/>
                </w:rPr>
                <w:fldChar w:fldCharType="separate"/>
              </w:r>
              <w:r>
                <w:rPr>
                  <w:noProof/>
                  <w:lang w:eastAsia="de-DE"/>
                </w:rPr>
                <w:instrText>1</w:instrText>
              </w:r>
              <w:r w:rsidRPr="00F66067">
                <w:rPr>
                  <w:lang w:eastAsia="de-DE"/>
                </w:rPr>
                <w:fldChar w:fldCharType="end"/>
              </w:r>
              <w:r w:rsidRPr="00F66067">
                <w:rPr>
                  <w:lang w:eastAsia="de-DE"/>
                </w:rPr>
                <w:instrText xml:space="preserve"> &gt; 1 "</w:instrText>
              </w:r>
              <w:r>
                <w:rPr>
                  <w:lang w:eastAsia="de-DE"/>
                </w:rPr>
                <w:instrText xml:space="preserve">Seite </w:instrText>
              </w:r>
              <w:r>
                <w:rPr>
                  <w:lang w:eastAsia="de-DE"/>
                </w:rPr>
                <w:fldChar w:fldCharType="begin"/>
              </w:r>
              <w:r>
                <w:rPr>
                  <w:lang w:eastAsia="de-DE"/>
                </w:rPr>
                <w:instrText xml:space="preserve"> PAGE  \* Arabic  \* MERGEFORMAT </w:instrText>
              </w:r>
              <w:r>
                <w:rPr>
                  <w:lang w:eastAsia="de-DE"/>
                </w:rPr>
                <w:fldChar w:fldCharType="separate"/>
              </w:r>
              <w:r>
                <w:rPr>
                  <w:noProof/>
                  <w:lang w:eastAsia="de-DE"/>
                </w:rPr>
                <w:instrText>1</w:instrText>
              </w:r>
              <w:r>
                <w:rPr>
                  <w:lang w:eastAsia="de-DE"/>
                </w:rPr>
                <w:fldChar w:fldCharType="end"/>
              </w:r>
              <w:r>
                <w:rPr>
                  <w:lang w:eastAsia="de-DE"/>
                </w:rPr>
                <w:instrText xml:space="preserve"> von</w:instrText>
              </w:r>
              <w:r w:rsidRPr="00F66067">
                <w:rPr>
                  <w:lang w:eastAsia="de-DE"/>
                </w:rPr>
                <w:instrText xml:space="preserve"> </w:instrText>
              </w:r>
              <w:r w:rsidRPr="00F66067">
                <w:rPr>
                  <w:lang w:eastAsia="de-DE"/>
                </w:rPr>
                <w:fldChar w:fldCharType="begin"/>
              </w:r>
              <w:r w:rsidRPr="00F66067">
                <w:rPr>
                  <w:lang w:eastAsia="de-DE"/>
                </w:rPr>
                <w:instrText xml:space="preserve"> NUMPAGES </w:instrText>
              </w:r>
              <w:r w:rsidRPr="00F66067">
                <w:rPr>
                  <w:lang w:eastAsia="de-DE"/>
                </w:rPr>
                <w:fldChar w:fldCharType="separate"/>
              </w:r>
              <w:r>
                <w:rPr>
                  <w:noProof/>
                  <w:lang w:eastAsia="de-DE"/>
                </w:rPr>
                <w:instrText>2</w:instrText>
              </w:r>
              <w:r w:rsidRPr="00F66067">
                <w:rPr>
                  <w:lang w:eastAsia="de-DE"/>
                </w:rPr>
                <w:fldChar w:fldCharType="end"/>
              </w:r>
              <w:r w:rsidRPr="00F66067">
                <w:rPr>
                  <w:lang w:eastAsia="de-DE"/>
                </w:rPr>
                <w:instrText>"</w:instrText>
              </w:r>
              <w:r>
                <w:rPr>
                  <w:lang w:eastAsia="de-DE"/>
                </w:rPr>
                <w:instrText xml:space="preserve"> </w:instrText>
              </w:r>
              <w:r w:rsidRPr="00F66067">
                <w:rPr>
                  <w:lang w:eastAsia="de-DE"/>
                </w:rPr>
                <w:instrText>""</w:instrText>
              </w:r>
              <w:r w:rsidRPr="00F66067">
                <w:rPr>
                  <w:lang w:eastAsia="de-DE"/>
                </w:rPr>
                <w:fldChar w:fldCharType="end"/>
              </w:r>
            </w:p>
          </w:tc>
        </w:tr>
        <w:tr w:rsidR="00E1310B" w:rsidRPr="00F66067" w14:paraId="17C46336" w14:textId="77777777" w:rsidTr="00024E0B">
          <w:tc>
            <w:tcPr>
              <w:tcW w:w="907" w:type="dxa"/>
            </w:tcPr>
            <w:p w14:paraId="638322D0" w14:textId="77777777" w:rsidR="00E1310B" w:rsidRPr="00F66067" w:rsidRDefault="00E1310B" w:rsidP="00DA743F">
              <w:pPr>
                <w:pStyle w:val="Fusszeile-Pfad"/>
              </w:pPr>
            </w:p>
          </w:tc>
          <w:tc>
            <w:tcPr>
              <w:tcW w:w="6237" w:type="dxa"/>
              <w:vAlign w:val="center"/>
            </w:tcPr>
            <w:p w14:paraId="38DB7AE7" w14:textId="77777777" w:rsidR="00E1310B" w:rsidRPr="00F66067" w:rsidRDefault="00E1310B" w:rsidP="00DA743F">
              <w:pPr>
                <w:pStyle w:val="Fusszeile-Pfad"/>
              </w:pPr>
            </w:p>
          </w:tc>
          <w:tc>
            <w:tcPr>
              <w:tcW w:w="3968" w:type="dxa"/>
            </w:tcPr>
            <w:p w14:paraId="5706B4A0" w14:textId="77777777" w:rsidR="00E1310B" w:rsidRPr="00F66067" w:rsidRDefault="00E1310B" w:rsidP="00DA743F">
              <w:pPr>
                <w:rPr>
                  <w:color w:val="FFFFFF"/>
                  <w:sz w:val="2"/>
                  <w:szCs w:val="2"/>
                </w:rPr>
              </w:pPr>
              <w:r w:rsidRPr="00F66067">
                <w:rPr>
                  <w:color w:val="FFFFFF"/>
                  <w:sz w:val="2"/>
                  <w:szCs w:val="2"/>
                </w:rPr>
                <w:fldChar w:fldCharType="begin"/>
              </w:r>
              <w:r w:rsidRPr="00F66067">
                <w:rPr>
                  <w:color w:val="FFFFFF"/>
                  <w:sz w:val="2"/>
                  <w:szCs w:val="2"/>
                </w:rPr>
                <w:instrText xml:space="preserve"> IF </w:instrText>
              </w:r>
              <w:r w:rsidRPr="00F66067">
                <w:rPr>
                  <w:color w:val="FFFFFF"/>
                  <w:sz w:val="2"/>
                  <w:szCs w:val="2"/>
                </w:rPr>
                <w:fldChar w:fldCharType="begin"/>
              </w:r>
              <w:r w:rsidRPr="00F66067">
                <w:rPr>
                  <w:color w:val="FFFFFF"/>
                  <w:sz w:val="2"/>
                  <w:szCs w:val="2"/>
                </w:rPr>
                <w:instrText xml:space="preserve"> DOCPROPERTY "Textmarke.Metadaten"\*CHARFORMAT </w:instrText>
              </w:r>
              <w:r w:rsidRPr="00F66067">
                <w:rPr>
                  <w:color w:val="FFFFFF"/>
                  <w:sz w:val="2"/>
                  <w:szCs w:val="2"/>
                </w:rPr>
                <w:fldChar w:fldCharType="end"/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instrText xml:space="preserve"> = "" "" "</w:instrText>
              </w:r>
            </w:p>
            <w:p w14:paraId="374C4D9F" w14:textId="77777777" w:rsidR="00E1310B" w:rsidRPr="00F66067" w:rsidRDefault="00E1310B" w:rsidP="00DA743F">
              <w:pPr>
                <w:rPr>
                  <w:color w:val="FFFFFF"/>
                  <w:sz w:val="2"/>
                  <w:szCs w:val="2"/>
                  <w:highlight w:val="white"/>
                </w:rPr>
              </w:pPr>
              <w:r w:rsidRPr="00F66067">
                <w:rPr>
                  <w:color w:val="FFFFFF"/>
                  <w:sz w:val="2"/>
                  <w:szCs w:val="2"/>
                  <w:highlight w:val="white"/>
                </w:rPr>
                <w:fldChar w:fldCharType="begin"/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instrText xml:space="preserve"> DOCPROPERTY "</w:instrText>
              </w:r>
              <w:r w:rsidRPr="00F66067">
                <w:rPr>
                  <w:color w:val="FFFFFF"/>
                  <w:sz w:val="2"/>
                  <w:szCs w:val="2"/>
                </w:rPr>
                <w:instrText>Textmarke.Metadaten</w:instrText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instrText xml:space="preserve">"\*CHARFORMAT </w:instrText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fldChar w:fldCharType="separate"/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instrText>Textmarke.Metadaten</w:instrText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fldChar w:fldCharType="end"/>
              </w:r>
            </w:p>
            <w:p w14:paraId="054A8B08" w14:textId="365D5899" w:rsidR="00E1310B" w:rsidRPr="00F66067" w:rsidRDefault="00E1310B" w:rsidP="00DA743F">
              <w:pPr>
                <w:rPr>
                  <w:color w:val="FFFFFF"/>
                  <w:sz w:val="2"/>
                  <w:szCs w:val="2"/>
                  <w:lang w:eastAsia="de-DE"/>
                </w:rPr>
              </w:pPr>
              <w:r w:rsidRPr="00F66067">
                <w:rPr>
                  <w:color w:val="FFFFFF"/>
                  <w:sz w:val="2"/>
                  <w:szCs w:val="2"/>
                  <w:highlight w:val="white"/>
                </w:rPr>
                <w:instrText>" \&lt;OawJumpToField value=0/&gt;</w:instrText>
              </w:r>
              <w:r w:rsidRPr="00F66067">
                <w:rPr>
                  <w:color w:val="FFFFFF"/>
                  <w:sz w:val="2"/>
                  <w:szCs w:val="2"/>
                </w:rPr>
                <w:fldChar w:fldCharType="end"/>
              </w:r>
            </w:p>
          </w:tc>
        </w:tr>
      </w:tbl>
      <w:p w14:paraId="1252F132" w14:textId="641ED606" w:rsidR="00B80026" w:rsidRDefault="00626805" w:rsidP="00DA743F">
        <w:pPr>
          <w:pStyle w:val="1pt"/>
        </w:pPr>
      </w:p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49DD867" w14:textId="77777777" w:rsidR="003953FA" w:rsidRDefault="003953FA">
    <w:pPr>
      <w:pStyle w:val="Fuzeile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 w:val="2"/>
      </w:rPr>
      <w:alias w:val="Footer Block P2"/>
      <w:tag w:val="officeatworkDocumentPart:U2FsdGVkX1+oZo+Xze+Bp8ctd72JxPSErS4ht9VgZ2A7SozzA9yU+uOpsbkTNkYRGJaFpY7vHSp2CT2l3No592JPLPbhXLM4/6xknR/kmjDqP45MUtqlyIMF0TlpuU0tSA0JDfuZMd9SxrLEFfJYYodsm0b+i/AO8qRJ6ke1okJ77IyKWyJek7t/Z1VLsMBLg3IeG3T9ym95XmAEV8VfFz+G0SvERCu9UeUQMtLeDpm4eK3vAO8kvvpl0JEFz6JHD1/TAgDElOiOqQD3c8xAzweHN5s9mv1/PX7r2zg1O6hJM+edHE+aT6W930dTy4TrLwVNxVPXAqWb8oFGzC//eMhdH4KEBqoPsy5exODbt40cpdYQsPd4A/YsjqbDukBtcaqldHkQFN+XZN6Efu+ycZMvyEHujXYsIdce6/dCpFsogQ1jVokUOzFHth8Qy8zAfHTEVu3ww6ELIKLagyAIN5Qpg8NEA17Z/8aesehpmq59DJlMZYNXnD2qruWUqqhLB+uAcugGRoZN0EZeYfGyDb3uB4eU/8khrzFAbZyIuBDBjyAKPCmTJSdwNZqRwhubkOI7iIwISrfEH3aYKPGz5cZsYIB8qqaS+1XkW9/eRsS5TomTNBdIdIj4TsrxLuW4fB4oVclm5qI/9YndHNZLnYHmIYCEGiIDzWq8DIGJghhFPtYBsFvKeEX9To2+3ViRnwtfDsPC131Str5Z5g12h4pmg6n4bNhjz9u+PU8rG7vgY/sgDA0CwE2NSHzSR63E"/>
      <w:id w:val="2140450513"/>
      <w:placeholder>
        <w:docPart w:val="DefaultPlaceholder_-1854013440"/>
      </w:placeholder>
      <w15:appearance w15:val="hidden"/>
    </w:sdtPr>
    <w:sdtEndPr/>
    <w:sdtContent>
      <w:p w14:paraId="415D715C" w14:textId="77777777" w:rsidR="005E5BE5" w:rsidRDefault="005E5BE5" w:rsidP="00DA743F">
        <w:pPr>
          <w:pStyle w:val="Fusszeile"/>
        </w:pPr>
      </w:p>
      <w:tbl>
        <w:tblPr>
          <w:tblW w:w="10206" w:type="dxa"/>
          <w:tblLayout w:type="fixed"/>
          <w:tblCellMar>
            <w:left w:w="0" w:type="dxa"/>
            <w:right w:w="0" w:type="dxa"/>
          </w:tblCellMar>
          <w:tblLook w:val="01E0" w:firstRow="1" w:lastRow="1" w:firstColumn="1" w:lastColumn="1" w:noHBand="0" w:noVBand="0"/>
        </w:tblPr>
        <w:tblGrid>
          <w:gridCol w:w="6177"/>
          <w:gridCol w:w="4029"/>
        </w:tblGrid>
        <w:tr w:rsidR="005E5BE5" w:rsidRPr="00F66067" w14:paraId="44F61019" w14:textId="77777777" w:rsidTr="00222805">
          <w:tc>
            <w:tcPr>
              <w:tcW w:w="6177" w:type="dxa"/>
              <w:vAlign w:val="center"/>
            </w:tcPr>
            <w:p w14:paraId="38D2A014" w14:textId="12FC667C" w:rsidR="005E5BE5" w:rsidRPr="00F66067" w:rsidRDefault="00626805" w:rsidP="00DA743F">
              <w:pPr>
                <w:pStyle w:val="Fusszeile"/>
              </w:pPr>
              <w:sdt>
                <w:sdtPr>
                  <w:tag w:val="officeatworkDocumentPart:U2FsdGVkX1+L1VkQ++hzfrMU+aBnlG/y/j+zRF5yUWGjBfgf/yRGQqRXNe3t129oag2TfXXul9+UBKgtA2iPU143DYlvdA9trq/dK9VAruXQIKA8WMPnjIrLegXNxmNwaFj521LL2tCEgcJl+ods5NZTHqIah7ILG05CgOncOy/Sqc7t9vGNk35fxIBeR0nTBpYBFcVn3c+M3zkZut+B1OwetrdUdBWEz7mR/4C0wJ3QySzBwn7vBCDTu1u2g+RBoi/2OthZSHEXR20bKv+EbgAMnDbvIgSWccbhFpN29LMmoVfaT2nfKclOcOPwaNBIiXHNkhwFK3y09anLY7KQDr4l/38vzQGHhFgmbN06kNtL1ERSvP4Is1XWaXFd4Q4VrowumfZegdLGCmLe9vyQieV3/66F0NRBscbYJhwkbNx8F7vjbHJQBXdWLWhof6dksWJLixotf/y5nKBeq8mAJKh3IdxbvXxj4I3pm8g2iJMtCHKB7G+4XlP3f+snXLJ2Tl8/ufp8mseCLtEDbXiCZcWV4adavtHgiiqN0XJcmeksvBDPsiU3wHceNSlUHKvxpsN+S8rqhf25J6rzdCDe7yaSS02Rc+BrpHaCO5JtJTWtW2OK+lhhECTfH/69ivQ1+prwSjBdRvdM7fi129vgAEq9H5BqTRIirM1BMukYjKfWWlbIGPanvNnGsRszTL4lEACWVk6AGBS1PHnc4xHqvTcAJZF7JEMrqJMc+nf+9Y5+vP/vRKUvrXpVdEFNdjSmEnm8T6GVjQaRedbw2Ve23e/AAIp8u4Bk9a/zNfYqTDrjXdVhatbF9endzFFFScRT4ao4I3VQ+ksgMd5KKu+B8rNkzCYHrcjt+I6Nvh5IQyQJ7CPdqZt31qnGfqPG4hUBIckgHbS9a9QjAor7uIkeHYEgnW79aLgq8CkuMrWkJRc="/>
                  <w:id w:val="-2111345218"/>
                  <w:placeholder>
                    <w:docPart w:val="5540D90F609F425086EE06046C6422B2"/>
                  </w:placeholder>
                  <w:showingPlcHdr/>
                </w:sdtPr>
                <w:sdtEndPr/>
                <w:sdtContent>
                  <w:r w:rsidR="00E1310B" w:rsidRPr="00675FD3">
                    <w:rPr>
                      <w:rStyle w:val="Platzhaltertext"/>
                    </w:rPr>
                    <w:t>​</w:t>
                  </w:r>
                </w:sdtContent>
              </w:sdt>
            </w:p>
          </w:tc>
          <w:tc>
            <w:tcPr>
              <w:tcW w:w="4029" w:type="dxa"/>
            </w:tcPr>
            <w:p w14:paraId="0353E7F3" w14:textId="77777777" w:rsidR="005E5BE5" w:rsidRPr="00F66067" w:rsidRDefault="005E5BE5" w:rsidP="00DA743F">
              <w:pPr>
                <w:pStyle w:val="Fusszeile-Seite"/>
                <w:rPr>
                  <w:lang w:eastAsia="de-DE"/>
                </w:rPr>
              </w:pPr>
              <w:r>
                <w:rPr>
                  <w:lang w:eastAsia="de-DE"/>
                </w:rPr>
                <w:t xml:space="preserve">Seite </w:t>
              </w:r>
              <w:r>
                <w:rPr>
                  <w:lang w:eastAsia="de-DE"/>
                </w:rPr>
                <w:fldChar w:fldCharType="begin"/>
              </w:r>
              <w:r>
                <w:rPr>
                  <w:lang w:eastAsia="de-DE"/>
                </w:rPr>
                <w:instrText xml:space="preserve"> PAGE  \* Arabic  \* MERGEFORMAT </w:instrText>
              </w:r>
              <w:r>
                <w:rPr>
                  <w:lang w:eastAsia="de-DE"/>
                </w:rPr>
                <w:fldChar w:fldCharType="separate"/>
              </w:r>
              <w:r>
                <w:rPr>
                  <w:noProof/>
                  <w:lang w:eastAsia="de-DE"/>
                </w:rPr>
                <w:t>2</w:t>
              </w:r>
              <w:r>
                <w:rPr>
                  <w:lang w:eastAsia="de-DE"/>
                </w:rPr>
                <w:fldChar w:fldCharType="end"/>
              </w:r>
              <w:r>
                <w:rPr>
                  <w:lang w:eastAsia="de-DE"/>
                </w:rPr>
                <w:t xml:space="preserve"> von </w:t>
              </w:r>
              <w:r>
                <w:rPr>
                  <w:lang w:eastAsia="de-DE"/>
                </w:rPr>
                <w:fldChar w:fldCharType="begin"/>
              </w:r>
              <w:r>
                <w:rPr>
                  <w:lang w:eastAsia="de-DE"/>
                </w:rPr>
                <w:instrText xml:space="preserve"> NUMPAGES  \* Arabic  \* MERGEFORMAT </w:instrText>
              </w:r>
              <w:r>
                <w:rPr>
                  <w:lang w:eastAsia="de-DE"/>
                </w:rPr>
                <w:fldChar w:fldCharType="separate"/>
              </w:r>
              <w:r>
                <w:rPr>
                  <w:noProof/>
                  <w:lang w:eastAsia="de-DE"/>
                </w:rPr>
                <w:t>2</w:t>
              </w:r>
              <w:r>
                <w:rPr>
                  <w:lang w:eastAsia="de-DE"/>
                </w:rPr>
                <w:fldChar w:fldCharType="end"/>
              </w:r>
            </w:p>
          </w:tc>
        </w:tr>
        <w:tr w:rsidR="005E5BE5" w:rsidRPr="00F66067" w14:paraId="46F4E2FB" w14:textId="77777777" w:rsidTr="00222805">
          <w:tc>
            <w:tcPr>
              <w:tcW w:w="6177" w:type="dxa"/>
              <w:vAlign w:val="center"/>
            </w:tcPr>
            <w:p w14:paraId="2ED4591D" w14:textId="77777777" w:rsidR="005E5BE5" w:rsidRPr="00F66067" w:rsidRDefault="005E5BE5" w:rsidP="00DA743F">
              <w:pPr>
                <w:pStyle w:val="Fusszeile-Pfad"/>
              </w:pPr>
            </w:p>
          </w:tc>
          <w:tc>
            <w:tcPr>
              <w:tcW w:w="4029" w:type="dxa"/>
            </w:tcPr>
            <w:p w14:paraId="236B89B3" w14:textId="77777777" w:rsidR="005E5BE5" w:rsidRPr="00F66067" w:rsidRDefault="005E5BE5" w:rsidP="00DA743F">
              <w:pPr>
                <w:rPr>
                  <w:color w:val="FFFFFF"/>
                  <w:sz w:val="2"/>
                  <w:szCs w:val="2"/>
                </w:rPr>
              </w:pPr>
              <w:r w:rsidRPr="00F66067">
                <w:rPr>
                  <w:color w:val="FFFFFF"/>
                  <w:sz w:val="2"/>
                  <w:szCs w:val="2"/>
                </w:rPr>
                <w:fldChar w:fldCharType="begin"/>
              </w:r>
              <w:r w:rsidRPr="00F66067">
                <w:rPr>
                  <w:color w:val="FFFFFF"/>
                  <w:sz w:val="2"/>
                  <w:szCs w:val="2"/>
                </w:rPr>
                <w:instrText xml:space="preserve"> IF </w:instrText>
              </w:r>
              <w:r w:rsidRPr="00F66067">
                <w:rPr>
                  <w:color w:val="FFFFFF"/>
                  <w:sz w:val="2"/>
                  <w:szCs w:val="2"/>
                </w:rPr>
                <w:fldChar w:fldCharType="begin"/>
              </w:r>
              <w:r w:rsidRPr="00F66067">
                <w:rPr>
                  <w:color w:val="FFFFFF"/>
                  <w:sz w:val="2"/>
                  <w:szCs w:val="2"/>
                </w:rPr>
                <w:instrText xml:space="preserve"> DOCPROPERTY "Textmarke.Metadaten"\*CHARFORMAT </w:instrText>
              </w:r>
              <w:r w:rsidRPr="00F66067">
                <w:rPr>
                  <w:color w:val="FFFFFF"/>
                  <w:sz w:val="2"/>
                  <w:szCs w:val="2"/>
                </w:rPr>
                <w:fldChar w:fldCharType="separate"/>
              </w:r>
              <w:r>
                <w:rPr>
                  <w:b/>
                  <w:bCs/>
                  <w:color w:val="FFFFFF"/>
                  <w:sz w:val="2"/>
                  <w:szCs w:val="2"/>
                  <w:lang w:val="de-DE"/>
                </w:rPr>
                <w:instrText>Fehler! Unbekannter Name für Dokument-Eigenschaft.</w:instrText>
              </w:r>
              <w:r w:rsidRPr="00F66067">
                <w:rPr>
                  <w:color w:val="FFFFFF"/>
                  <w:sz w:val="2"/>
                  <w:szCs w:val="2"/>
                </w:rPr>
                <w:fldChar w:fldCharType="end"/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instrText xml:space="preserve"> = "" "" "</w:instrText>
              </w:r>
            </w:p>
            <w:p w14:paraId="6F8E5B89" w14:textId="77777777" w:rsidR="005E5BE5" w:rsidRPr="00F66067" w:rsidRDefault="005E5BE5" w:rsidP="00DA743F">
              <w:pPr>
                <w:rPr>
                  <w:color w:val="FFFFFF"/>
                  <w:sz w:val="2"/>
                  <w:szCs w:val="2"/>
                  <w:highlight w:val="white"/>
                </w:rPr>
              </w:pPr>
              <w:r w:rsidRPr="00F66067">
                <w:rPr>
                  <w:color w:val="FFFFFF"/>
                  <w:sz w:val="2"/>
                  <w:szCs w:val="2"/>
                  <w:highlight w:val="white"/>
                </w:rPr>
                <w:fldChar w:fldCharType="begin"/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instrText xml:space="preserve"> DOCPROPERTY "</w:instrText>
              </w:r>
              <w:r w:rsidRPr="00F66067">
                <w:rPr>
                  <w:color w:val="FFFFFF"/>
                  <w:sz w:val="2"/>
                  <w:szCs w:val="2"/>
                </w:rPr>
                <w:instrText>Textmarke.Metadaten</w:instrText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instrText xml:space="preserve">"\*CHARFORMAT </w:instrText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fldChar w:fldCharType="separate"/>
              </w:r>
              <w:r>
                <w:rPr>
                  <w:b/>
                  <w:bCs/>
                  <w:color w:val="FFFFFF"/>
                  <w:sz w:val="2"/>
                  <w:szCs w:val="2"/>
                  <w:highlight w:val="white"/>
                  <w:lang w:val="de-DE"/>
                </w:rPr>
                <w:instrText>Fehler! Unbekannter Name für Dokument-Eigenschaft.</w:instrText>
              </w:r>
              <w:r w:rsidRPr="00F66067">
                <w:rPr>
                  <w:color w:val="FFFFFF"/>
                  <w:sz w:val="2"/>
                  <w:szCs w:val="2"/>
                  <w:highlight w:val="white"/>
                </w:rPr>
                <w:fldChar w:fldCharType="end"/>
              </w:r>
            </w:p>
            <w:p w14:paraId="435A89DC" w14:textId="77777777" w:rsidR="005E5BE5" w:rsidRPr="00F66067" w:rsidRDefault="005E5BE5" w:rsidP="00DA743F">
              <w:pPr>
                <w:rPr>
                  <w:noProof/>
                  <w:color w:val="FFFFFF"/>
                  <w:sz w:val="2"/>
                  <w:szCs w:val="2"/>
                </w:rPr>
              </w:pPr>
              <w:r w:rsidRPr="00F66067">
                <w:rPr>
                  <w:color w:val="FFFFFF"/>
                  <w:sz w:val="2"/>
                  <w:szCs w:val="2"/>
                  <w:highlight w:val="white"/>
                </w:rPr>
                <w:instrText>" \&lt;OawJumpToField value=0/&gt;</w:instrText>
              </w:r>
              <w:r w:rsidRPr="00F66067">
                <w:rPr>
                  <w:color w:val="FFFFFF"/>
                  <w:sz w:val="2"/>
                  <w:szCs w:val="2"/>
                </w:rPr>
                <w:fldChar w:fldCharType="separate"/>
              </w:r>
            </w:p>
            <w:p w14:paraId="036796C4" w14:textId="77777777" w:rsidR="005E5BE5" w:rsidRPr="00F66067" w:rsidRDefault="005E5BE5" w:rsidP="00DA743F">
              <w:pPr>
                <w:rPr>
                  <w:noProof/>
                  <w:color w:val="FFFFFF"/>
                  <w:sz w:val="2"/>
                  <w:szCs w:val="2"/>
                  <w:highlight w:val="white"/>
                </w:rPr>
              </w:pPr>
              <w:r>
                <w:rPr>
                  <w:b/>
                  <w:bCs/>
                  <w:noProof/>
                  <w:color w:val="FFFFFF"/>
                  <w:sz w:val="2"/>
                  <w:szCs w:val="2"/>
                  <w:highlight w:val="white"/>
                  <w:lang w:val="de-DE"/>
                </w:rPr>
                <w:t>Fehler! Unbekannter Name für Dokument-Eigenschaft.</w:t>
              </w:r>
            </w:p>
            <w:p w14:paraId="380F8883" w14:textId="77777777" w:rsidR="005E5BE5" w:rsidRPr="00F66067" w:rsidRDefault="005E5BE5" w:rsidP="00DA743F">
              <w:pPr>
                <w:rPr>
                  <w:color w:val="FFFFFF"/>
                  <w:sz w:val="2"/>
                  <w:szCs w:val="2"/>
                  <w:lang w:eastAsia="de-DE"/>
                </w:rPr>
              </w:pPr>
              <w:r w:rsidRPr="00F66067">
                <w:rPr>
                  <w:color w:val="FFFFFF"/>
                  <w:sz w:val="2"/>
                  <w:szCs w:val="2"/>
                </w:rPr>
                <w:fldChar w:fldCharType="end"/>
              </w:r>
            </w:p>
          </w:tc>
        </w:tr>
      </w:tbl>
      <w:p w14:paraId="7F78297F" w14:textId="3BB48569" w:rsidR="00DA743F" w:rsidRPr="001E17EA" w:rsidRDefault="00626805" w:rsidP="00DA743F">
        <w:pPr>
          <w:pStyle w:val="1pt"/>
        </w:pPr>
      </w:p>
    </w:sdtContent>
  </w:sdt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D0B277" w14:textId="5098D827" w:rsidR="00BA3D71" w:rsidRPr="001E17EA" w:rsidRDefault="00BA3D71" w:rsidP="001E17EA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B9E05E9" w14:textId="77777777" w:rsidR="00626805" w:rsidRPr="004967DA" w:rsidRDefault="00626805">
      <w:r w:rsidRPr="004967DA">
        <w:separator/>
      </w:r>
    </w:p>
  </w:footnote>
  <w:footnote w:type="continuationSeparator" w:id="0">
    <w:p w14:paraId="658870E6" w14:textId="77777777" w:rsidR="00626805" w:rsidRPr="004967DA" w:rsidRDefault="00626805">
      <w:r w:rsidRPr="004967DA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56811" w14:textId="77777777" w:rsidR="003953FA" w:rsidRDefault="003953FA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 w:val="22"/>
      </w:rPr>
      <w:alias w:val="Header Block P1"/>
      <w:tag w:val="officeatworkDocumentPart:U2FsdGVkX1+zdoq6UdoM3++5C56ZhKM3WlKqoaxUwL/uB6wSKH/s1rrCn3gXbA5pnq02DIWsHvMZbnRq/BlHLekn2p7vgM9GSxynz2jdKxBRG7O1/mOTfEwrtiSbi7koQtUBMRnzeo8eSdjVANO2Nu4i4mosR7L82X4V8X1EQL2krcc2yFyiWQZKh4PYPlAIJzeSf5c/t0k3doif6uFSDZFS2kUdRIpWJ7jVkuCBPBX/wBzMtmrTXbAD8LaprU7OfPvsWSpHD3rrGEOWYRuRJlHB4hL8QDEsnbf3m8heXldrsUWGMf0fC9OAoxuC8ATVFTxAcD2u0GRDyOfPIKO4Ul+0vWNqrQWDBsW21bg6Ytdq4l4qEE16GSvS4VTK9pC65MLFXIKUVkxA3hoMpFDkCuLhaWRKj9VO1NhL2C5bjIc76jHSlaYM4OqyT9QR60FmNjJW2gSLgKfotbY2Fu3JGCSLOfkV8x7EX2bEHWbPcR0qmwawokUnFc1i+WDekzNlqaHV3WweY+RbY0I7QJ+URSc1ClWXbX2Acgdaf2tFh8VaL4mkAWWEudGHpJLvpThVp/mfxyZavHOYrSyr10jUuWyrFqtVJm2c+zmi1Vgb+iJ1SMo3LEt2cgsfLTjVRCX49kRzACnAN1PvuYPrwjlemkOUVJ+Uy5ZkuI/H8eMLjB5qrQWfLitpxbS0sn+w6+4vTW7zgmNfzVbsq1Hlvk3dQVoxOnWLhMqL/5+0T51WM7e6HtoDxVN1FYJjTNr0d9Re"/>
      <w:id w:val="126520953"/>
      <w:placeholder>
        <w:docPart w:val="DefaultPlaceholder_-1854013440"/>
      </w:placeholder>
      <w15:appearance w15:val="hidden"/>
    </w:sdtPr>
    <w:sdtEndPr/>
    <w:sdtContent>
      <w:p w14:paraId="6050E828" w14:textId="77777777" w:rsidR="00210F12" w:rsidRDefault="00210F12" w:rsidP="00AC4E69">
        <w:pPr>
          <w:pStyle w:val="1pt"/>
        </w:pPr>
      </w:p>
      <w:tbl>
        <w:tblPr>
          <w:tblStyle w:val="Tabellenraster"/>
          <w:tblW w:w="10772" w:type="dxa"/>
          <w:tblInd w:w="-567" w:type="dxa"/>
          <w:tblBorders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  <w:insideH w:val="none" w:sz="0" w:space="0" w:color="auto"/>
            <w:insideV w:val="none" w:sz="0" w:space="0" w:color="auto"/>
          </w:tblBorders>
          <w:tblCellMar>
            <w:left w:w="0" w:type="dxa"/>
            <w:right w:w="0" w:type="dxa"/>
          </w:tblCellMar>
          <w:tblLook w:val="04A0" w:firstRow="1" w:lastRow="0" w:firstColumn="1" w:lastColumn="0" w:noHBand="0" w:noVBand="1"/>
        </w:tblPr>
        <w:tblGrid>
          <w:gridCol w:w="4819"/>
          <w:gridCol w:w="5953"/>
        </w:tblGrid>
        <w:tr w:rsidR="00210F12" w14:paraId="7CC7FAD1" w14:textId="77777777" w:rsidTr="00AC4E69">
          <w:sdt>
            <w:sdtPr>
              <w:tag w:val="officeatworkDocumentPart:U2FsdGVkX1/1zVVlvKDsqdsE4H1quGBAuX7qkv55Km8i4T9CskicFCiIscaCt6ICcNQpejtdvFYVEuYNkJI2ukfzGAXOorBT9Z1iCDYfXfo0ao0ak5vVSCo2RE+ng68gxuUWfUQux1FyQMDC8KtFt6OG31WDxAjcVp+G6laMn6uXnEWewVMu4tGrHGQXfyEMqFD80q08VcxfoG+tuTA5/00O9cvoQhpxxx7bZ4Vl+e/p4gfec+N0kIxFQfI+BTw8XesF0h2uDUz7kiC6rGV2jpoq4KPw2SMlCmZoR9Mx4wylK361grBxXvqI8mHuS9Je3xBUkbDnd+E3HolQYynSKvzGw6T1vh17S7IrpHCyd+GvC/vChWJV/xb848Kc2GH/g7FaPItyKlCbqA5RxTcL/AVAxmKnICR8RaSiMdC1LQXBqE/JM0+a2qG6LXiJEFuYfBLDxy8HfXNqHaxaCldwswKMAeBHhGzfxXVrxdKRbdlrQhLvNYP5MfCWRLxkpfrh+oa4JFQON7b0JF+FByd8R301EfzQ2GI0XtjBM/jNnNqedj1hN+xeCJavznHT4ZQtnQfuRJOJGEuReYiu5cWKPqYzzrQzDnybXHVEehk41WOUD7CTKCl3Bp3mLPW5gwC2HXKZBDXJ883YGkL/+hDN+OvzJcoVj5T3y2GlyDaK4S9fJdzVlR03lzqQpNqVSyWjm9T81hh6e0TLtUcNRqm5wyoowwPEiYlgS+aln9rQ9JlpVwqWPeAX7oxIW1aIf796WNbnKAQZ845DJpGwpDra1ekwstqClwC4zECCz/qY2Kz4RiAPDMY0vBCcpkb+DClj6JuywbH7gb058d7Im2VzfYNYnr+zTnw9HYrO1PdCfA+2/wSPkSxIhqBGOvlAUmvNhNMpJlrS9VG7UO/uNrkceQZalbXeL7MfvGln7opOyoO1BhWwcsQ/H8lyjreKWR+4y9v4c+Oc5XB5LX23Pllz6DHeW7POOPWjBQrtHzikvL+RiI8sPLqisfFgSO6+6EOCOQKCmOKA9OQsVga2dekB3oFyI9Stz1oCVta5DfmC966LaNhLMjjgBuAXelt0jvTKMTKO46AyCpbQ5tYQ+2gfTMtomeF37S6AJdRi8s0FjubhQ6Cp4xd0S3YEx9+uu/i89zEyY+bIvepO6EChzwbx+f2IUtHzNVAuLorDV+yb0e1uqp9Y2qczZYb547u6+18atpfiCGVj4uGem5lcQrcI4D25BiKD+qdmjBQ7Skhxs+9rB7y96cGVN/+fmg0OxvtvigbznZv3V4hqh+oL7Atq2FPeyGosJQBABoem+Hqkd5OvWIArd02EVgtLnT8LR1eRqiqScC0KVXSNV/eJce21yy490hEgIl8BsMsd88VBA3uMJTEcguQwdso8cbVG7+APC/XuzahYkrSJ3x/ad1yuIKTEOTeZ15LLA5J8iVLG5uXYIO4FCzm9ociIWQXYwh/kkMWRRoVMRzm2T94mfh0QrGL+t5Jqeb8UoHHuo2GKRax1/vo92Q6NLP4WeSkIf4vW/2mKVIpsN0IykfGXOzOT5Ht/xWmsb5RDmkaWeb+CAKZsNe6UfQBuQVrSl6nQv0j77xFDQA3B758YGDxbivqu8/aEypeRsOV6OFdpCYtS0cCCvs/jyv1y+tmXfIeNt3EAmys6mYreb5C4IQENPAEpddtiZGshtmHIvfGOf+4naxcvxxLPxLQ+rBxRm+4B6ogpo5tMZ14BhjIDav+gsOnjIp+sNHN8d/lm/0kMr1vzyttsRtaY02khxN1Lv0ks7UOOmDSTBHEENH9sz8SL8D5PSg=="/>
              <w:id w:val="484208324"/>
              <w:lock w:val="sdtContentLocked"/>
              <w:placeholder>
                <w:docPart w:val="C4AD6CEDEDBB4C2EA06E119DE5B4064A"/>
              </w:placeholder>
            </w:sdtPr>
            <w:sdtEndPr/>
            <w:sdtContent>
              <w:tc>
                <w:tcPr>
                  <w:tcW w:w="4819" w:type="dxa"/>
                </w:tcPr>
                <w:p w14:paraId="1AE73FEB" w14:textId="59E71679" w:rsidR="00210F12" w:rsidRDefault="00E1310B">
                  <w:pPr>
                    <w:pStyle w:val="Kopfzeile"/>
                  </w:pPr>
                  <w:r>
                    <w:rPr>
                      <w:noProof/>
                    </w:rPr>
                    <w:drawing>
                      <wp:inline distT="0" distB="0" distL="0" distR="0" wp14:anchorId="1155F3F4" wp14:editId="297CA2DF">
                        <wp:extent cx="1231900" cy="381000"/>
                        <wp:effectExtent l="0" t="0" r="6350" b="0"/>
                        <wp:docPr id="1" name="Bild 1"/>
                        <wp:cNvGraphicFramePr>
                          <a:graphicFrameLocks xmlns:a="http://schemas.openxmlformats.org/drawingml/2006/main" noChangeAspect="1"/>
                        </wp:cNvGraphicFramePr>
                        <a:graphic xmlns:a="http://schemas.openxmlformats.org/drawingml/2006/main">
                          <a:graphicData uri="http://schemas.openxmlformats.org/drawingml/2006/picture">
                            <pic:pic xmlns:pic="http://schemas.openxmlformats.org/drawingml/2006/picture">
                              <pic:nvPicPr>
                                <pic:cNvPr id="0" name="Picture 1"/>
                                <pic:cNvPicPr>
                                  <a:picLocks noChangeAspect="1" noChangeArrowheads="1"/>
                                </pic:cNvPicPr>
                              </pic:nvPicPr>
                              <pic:blipFill>
                                <a:blip r:embed="rId1">
                                  <a:extLst>
                                    <a:ext uri="{28A0092B-C50C-407E-A947-70E740481C1C}">
                                      <a14:useLocalDpi xmlns:a14="http://schemas.microsoft.com/office/drawing/2010/main" val="0"/>
                                    </a:ext>
                                  </a:extLst>
                                </a:blip>
                                <a:srcRect/>
                                <a:stretch>
                                  <a:fillRect/>
                                </a:stretch>
                              </pic:blipFill>
                              <pic:spPr bwMode="auto">
                                <a:xfrm>
                                  <a:off x="0" y="0"/>
                                  <a:ext cx="1231900" cy="381000"/>
                                </a:xfrm>
                                <a:prstGeom prst="rect">
                                  <a:avLst/>
                                </a:prstGeom>
                                <a:noFill/>
                                <a:ln>
                                  <a:noFill/>
                                </a:ln>
                              </pic:spPr>
                            </pic:pic>
                          </a:graphicData>
                        </a:graphic>
                      </wp:inline>
                    </w:drawing>
                  </w:r>
                </w:p>
              </w:tc>
            </w:sdtContent>
          </w:sdt>
          <w:tc>
            <w:tcPr>
              <w:tcW w:w="5953" w:type="dxa"/>
            </w:tcPr>
            <w:p w14:paraId="348BD7BD" w14:textId="77777777" w:rsidR="00210F12" w:rsidRDefault="00210F12" w:rsidP="00DA61D0">
              <w:pPr>
                <w:pStyle w:val="Klassifikation"/>
              </w:pPr>
            </w:p>
            <w:p w14:paraId="73E03E6E" w14:textId="77777777" w:rsidR="00210F12" w:rsidRDefault="00210F12" w:rsidP="00AC4E69">
              <w:pPr>
                <w:pStyle w:val="Kopfzeile"/>
                <w:jc w:val="right"/>
              </w:pPr>
            </w:p>
          </w:tc>
        </w:tr>
      </w:tbl>
      <w:p w14:paraId="540C84F6" w14:textId="1EEE23AE" w:rsidR="001E17EA" w:rsidRDefault="00626805">
        <w:pPr>
          <w:pStyle w:val="Kopfzeile"/>
        </w:pPr>
      </w:p>
    </w:sdtContent>
  </w:sdt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D13730" w14:textId="77777777" w:rsidR="003953FA" w:rsidRDefault="003953FA">
    <w:pPr>
      <w:pStyle w:val="Kopfzeile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E7DE04" w14:textId="77777777" w:rsidR="00BA3D71" w:rsidRPr="001E17EA" w:rsidRDefault="00BA3D71" w:rsidP="001E17EA">
    <w:pPr>
      <w:pStyle w:val="Kopfzeile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580FB12" w14:textId="18AD6F70" w:rsidR="00BA3D71" w:rsidRPr="001E17EA" w:rsidRDefault="00BA3D71" w:rsidP="001E17EA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022125D"/>
    <w:multiLevelType w:val="multilevel"/>
    <w:tmpl w:val="63785862"/>
    <w:lvl w:ilvl="0">
      <w:start w:val="1"/>
      <w:numFmt w:val="bullet"/>
      <w:pStyle w:val="ListWithCheckboxes"/>
      <w:lvlText w:val="□"/>
      <w:lvlJc w:val="left"/>
      <w:pPr>
        <w:ind w:left="360" w:hanging="360"/>
      </w:pPr>
      <w:rPr>
        <w:rFonts w:ascii="Arial" w:hAnsi="Arial" w:hint="default"/>
        <w:color w:val="auto"/>
        <w:sz w:val="22"/>
      </w:rPr>
    </w:lvl>
    <w:lvl w:ilvl="1">
      <w:start w:val="1"/>
      <w:numFmt w:val="bullet"/>
      <w:lvlText w:val="□"/>
      <w:lvlJc w:val="left"/>
      <w:pPr>
        <w:ind w:left="720" w:hanging="360"/>
      </w:pPr>
      <w:rPr>
        <w:rFonts w:ascii="Arial" w:hAnsi="Arial" w:hint="default"/>
        <w:color w:val="auto"/>
        <w:sz w:val="22"/>
      </w:rPr>
    </w:lvl>
    <w:lvl w:ilvl="2">
      <w:start w:val="1"/>
      <w:numFmt w:val="bullet"/>
      <w:lvlText w:val="□"/>
      <w:lvlJc w:val="left"/>
      <w:pPr>
        <w:ind w:left="1080" w:hanging="360"/>
      </w:pPr>
      <w:rPr>
        <w:rFonts w:ascii="Arial" w:hAnsi="Arial" w:hint="default"/>
        <w:color w:val="auto"/>
        <w:sz w:val="22"/>
      </w:rPr>
    </w:lvl>
    <w:lvl w:ilvl="3">
      <w:start w:val="1"/>
      <w:numFmt w:val="bullet"/>
      <w:lvlText w:val="□"/>
      <w:lvlJc w:val="left"/>
      <w:pPr>
        <w:ind w:left="1440" w:hanging="360"/>
      </w:pPr>
      <w:rPr>
        <w:rFonts w:ascii="Arial" w:hAnsi="Arial" w:hint="default"/>
        <w:color w:val="auto"/>
        <w:sz w:val="22"/>
      </w:rPr>
    </w:lvl>
    <w:lvl w:ilvl="4">
      <w:start w:val="1"/>
      <w:numFmt w:val="bullet"/>
      <w:lvlText w:val="□"/>
      <w:lvlJc w:val="left"/>
      <w:pPr>
        <w:ind w:left="1800" w:hanging="360"/>
      </w:pPr>
      <w:rPr>
        <w:rFonts w:ascii="Arial" w:hAnsi="Arial" w:hint="default"/>
        <w:color w:val="auto"/>
        <w:sz w:val="22"/>
      </w:rPr>
    </w:lvl>
    <w:lvl w:ilvl="5">
      <w:start w:val="1"/>
      <w:numFmt w:val="bullet"/>
      <w:lvlText w:val="□"/>
      <w:lvlJc w:val="left"/>
      <w:pPr>
        <w:ind w:left="2160" w:hanging="360"/>
      </w:pPr>
      <w:rPr>
        <w:rFonts w:ascii="Arial" w:hAnsi="Arial" w:hint="default"/>
        <w:color w:val="auto"/>
        <w:sz w:val="22"/>
      </w:rPr>
    </w:lvl>
    <w:lvl w:ilvl="6">
      <w:start w:val="1"/>
      <w:numFmt w:val="bullet"/>
      <w:lvlText w:val="□"/>
      <w:lvlJc w:val="left"/>
      <w:pPr>
        <w:ind w:left="2520" w:hanging="360"/>
      </w:pPr>
      <w:rPr>
        <w:rFonts w:ascii="Arial" w:hAnsi="Arial" w:hint="default"/>
        <w:color w:val="auto"/>
        <w:sz w:val="22"/>
      </w:rPr>
    </w:lvl>
    <w:lvl w:ilvl="7">
      <w:start w:val="1"/>
      <w:numFmt w:val="bullet"/>
      <w:lvlText w:val="□"/>
      <w:lvlJc w:val="left"/>
      <w:pPr>
        <w:ind w:left="2880" w:hanging="360"/>
      </w:pPr>
      <w:rPr>
        <w:rFonts w:ascii="Arial" w:hAnsi="Arial" w:hint="default"/>
        <w:color w:val="auto"/>
        <w:sz w:val="22"/>
      </w:rPr>
    </w:lvl>
    <w:lvl w:ilvl="8">
      <w:start w:val="1"/>
      <w:numFmt w:val="bullet"/>
      <w:lvlText w:val="□"/>
      <w:lvlJc w:val="left"/>
      <w:pPr>
        <w:ind w:left="3240" w:hanging="360"/>
      </w:pPr>
      <w:rPr>
        <w:rFonts w:ascii="Arial" w:hAnsi="Arial" w:hint="default"/>
        <w:color w:val="auto"/>
        <w:sz w:val="22"/>
      </w:rPr>
    </w:lvl>
  </w:abstractNum>
  <w:abstractNum w:abstractNumId="1" w15:restartNumberingAfterBreak="0">
    <w:nsid w:val="149B25AF"/>
    <w:multiLevelType w:val="hybridMultilevel"/>
    <w:tmpl w:val="E0D27B74"/>
    <w:lvl w:ilvl="0" w:tplc="0807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2B436004"/>
    <w:multiLevelType w:val="multilevel"/>
    <w:tmpl w:val="37A2C2A4"/>
    <w:lvl w:ilvl="0">
      <w:start w:val="1"/>
      <w:numFmt w:val="decimal"/>
      <w:pStyle w:val="ListLevelsWithNumbers"/>
      <w:suff w:val="space"/>
      <w:lvlText w:val="%1."/>
      <w:lvlJc w:val="left"/>
      <w:pPr>
        <w:ind w:left="0" w:firstLine="0"/>
      </w:pPr>
      <w:rPr>
        <w:rFonts w:hint="default"/>
      </w:rPr>
    </w:lvl>
    <w:lvl w:ilvl="1">
      <w:start w:val="1"/>
      <w:numFmt w:val="decimal"/>
      <w:suff w:val="space"/>
      <w:lvlText w:val="%1.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suff w:val="space"/>
      <w:lvlText w:val="%1.%2.%3."/>
      <w:lvlJc w:val="left"/>
      <w:pPr>
        <w:ind w:left="0" w:firstLine="0"/>
      </w:pPr>
      <w:rPr>
        <w:rFonts w:hint="default"/>
      </w:rPr>
    </w:lvl>
    <w:lvl w:ilvl="3">
      <w:start w:val="1"/>
      <w:numFmt w:val="decimal"/>
      <w:suff w:val="space"/>
      <w:lvlText w:val="%1.%2.%3.%4."/>
      <w:lvlJc w:val="left"/>
      <w:pPr>
        <w:ind w:left="0" w:firstLine="0"/>
      </w:pPr>
      <w:rPr>
        <w:rFonts w:hint="default"/>
      </w:rPr>
    </w:lvl>
    <w:lvl w:ilvl="4">
      <w:start w:val="1"/>
      <w:numFmt w:val="decimal"/>
      <w:suff w:val="space"/>
      <w:lvlText w:val="%1.%2.%3.%4.%5."/>
      <w:lvlJc w:val="left"/>
      <w:pPr>
        <w:ind w:left="0" w:firstLine="0"/>
      </w:pPr>
      <w:rPr>
        <w:rFonts w:hint="default"/>
      </w:rPr>
    </w:lvl>
    <w:lvl w:ilvl="5">
      <w:start w:val="1"/>
      <w:numFmt w:val="decimal"/>
      <w:suff w:val="space"/>
      <w:lvlText w:val="%1.%2.%3.%4.%5.%6."/>
      <w:lvlJc w:val="left"/>
      <w:pPr>
        <w:ind w:left="0" w:firstLine="0"/>
      </w:pPr>
      <w:rPr>
        <w:rFonts w:hint="default"/>
      </w:rPr>
    </w:lvl>
    <w:lvl w:ilvl="6">
      <w:start w:val="1"/>
      <w:numFmt w:val="decimal"/>
      <w:suff w:val="space"/>
      <w:lvlText w:val="%1.%2.%3.%4.%5.%6.%7."/>
      <w:lvlJc w:val="left"/>
      <w:pPr>
        <w:ind w:left="0" w:firstLine="0"/>
      </w:pPr>
      <w:rPr>
        <w:rFonts w:hint="default"/>
      </w:rPr>
    </w:lvl>
    <w:lvl w:ilvl="7">
      <w:start w:val="1"/>
      <w:numFmt w:val="decimal"/>
      <w:suff w:val="space"/>
      <w:lvlText w:val="%1.%2.%3.%4.%5.%6.%7.%8."/>
      <w:lvlJc w:val="left"/>
      <w:pPr>
        <w:ind w:left="0" w:firstLine="0"/>
      </w:pPr>
      <w:rPr>
        <w:rFonts w:hint="default"/>
      </w:rPr>
    </w:lvl>
    <w:lvl w:ilvl="8">
      <w:start w:val="1"/>
      <w:numFmt w:val="decimal"/>
      <w:suff w:val="space"/>
      <w:lvlText w:val="%1.%2.%3.%4.%5.%6.%7.%8.%9."/>
      <w:lvlJc w:val="left"/>
      <w:pPr>
        <w:ind w:left="0" w:firstLine="0"/>
      </w:pPr>
      <w:rPr>
        <w:rFonts w:hint="default"/>
      </w:rPr>
    </w:lvl>
  </w:abstractNum>
  <w:abstractNum w:abstractNumId="3" w15:restartNumberingAfterBreak="0">
    <w:nsid w:val="3A05210B"/>
    <w:multiLevelType w:val="multilevel"/>
    <w:tmpl w:val="AD2ACB22"/>
    <w:lvl w:ilvl="0">
      <w:start w:val="1"/>
      <w:numFmt w:val="lowerLetter"/>
      <w:pStyle w:val="ListWithLetters"/>
      <w:lvlText w:val="%1)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Restart w:val="0"/>
      <w:lvlText w:val="%2."/>
      <w:lvlJc w:val="left"/>
      <w:pPr>
        <w:tabs>
          <w:tab w:val="num" w:pos="851"/>
        </w:tabs>
        <w:ind w:left="851" w:hanging="426"/>
      </w:pPr>
      <w:rPr>
        <w:rFonts w:hint="default"/>
      </w:rPr>
    </w:lvl>
    <w:lvl w:ilvl="2">
      <w:start w:val="1"/>
      <w:numFmt w:val="lowerLetter"/>
      <w:lvlRestart w:val="0"/>
      <w:lvlText w:val="%3."/>
      <w:lvlJc w:val="left"/>
      <w:pPr>
        <w:tabs>
          <w:tab w:val="num" w:pos="1276"/>
        </w:tabs>
        <w:ind w:left="1276" w:hanging="425"/>
      </w:pPr>
      <w:rPr>
        <w:rFonts w:hint="default"/>
      </w:rPr>
    </w:lvl>
    <w:lvl w:ilvl="3">
      <w:start w:val="1"/>
      <w:numFmt w:val="lowerLetter"/>
      <w:lvlRestart w:val="0"/>
      <w:lvlText w:val="%4."/>
      <w:lvlJc w:val="left"/>
      <w:pPr>
        <w:tabs>
          <w:tab w:val="num" w:pos="1701"/>
        </w:tabs>
        <w:ind w:left="1701" w:hanging="425"/>
      </w:pPr>
      <w:rPr>
        <w:rFonts w:hint="default"/>
      </w:rPr>
    </w:lvl>
    <w:lvl w:ilvl="4">
      <w:start w:val="1"/>
      <w:numFmt w:val="lowerLetter"/>
      <w:lvlRestart w:val="0"/>
      <w:lvlText w:val="%5."/>
      <w:lvlJc w:val="left"/>
      <w:pPr>
        <w:tabs>
          <w:tab w:val="num" w:pos="2126"/>
        </w:tabs>
        <w:ind w:left="2126" w:hanging="425"/>
      </w:pPr>
      <w:rPr>
        <w:rFonts w:hint="default"/>
      </w:rPr>
    </w:lvl>
    <w:lvl w:ilvl="5">
      <w:start w:val="1"/>
      <w:numFmt w:val="lowerLetter"/>
      <w:lvlRestart w:val="0"/>
      <w:lvlText w:val="%6."/>
      <w:lvlJc w:val="left"/>
      <w:pPr>
        <w:tabs>
          <w:tab w:val="num" w:pos="2552"/>
        </w:tabs>
        <w:ind w:left="2552" w:hanging="426"/>
      </w:pPr>
      <w:rPr>
        <w:rFonts w:hint="default"/>
      </w:rPr>
    </w:lvl>
    <w:lvl w:ilvl="6">
      <w:start w:val="1"/>
      <w:numFmt w:val="lowerLetter"/>
      <w:lvlRestart w:val="0"/>
      <w:lvlText w:val="%7."/>
      <w:lvlJc w:val="left"/>
      <w:pPr>
        <w:tabs>
          <w:tab w:val="num" w:pos="2977"/>
        </w:tabs>
        <w:ind w:left="2977" w:hanging="425"/>
      </w:pPr>
      <w:rPr>
        <w:rFonts w:hint="default"/>
      </w:rPr>
    </w:lvl>
    <w:lvl w:ilvl="7">
      <w:start w:val="1"/>
      <w:numFmt w:val="lowerLetter"/>
      <w:lvlRestart w:val="0"/>
      <w:lvlText w:val="%8."/>
      <w:lvlJc w:val="left"/>
      <w:pPr>
        <w:tabs>
          <w:tab w:val="num" w:pos="3402"/>
        </w:tabs>
        <w:ind w:left="3402" w:hanging="425"/>
      </w:pPr>
      <w:rPr>
        <w:rFonts w:hint="default"/>
      </w:rPr>
    </w:lvl>
    <w:lvl w:ilvl="8">
      <w:start w:val="1"/>
      <w:numFmt w:val="lowerLetter"/>
      <w:lvlRestart w:val="0"/>
      <w:lvlText w:val="%9."/>
      <w:lvlJc w:val="left"/>
      <w:pPr>
        <w:tabs>
          <w:tab w:val="num" w:pos="3827"/>
        </w:tabs>
        <w:ind w:left="3827" w:hanging="425"/>
      </w:pPr>
      <w:rPr>
        <w:rFonts w:hint="default"/>
      </w:rPr>
    </w:lvl>
  </w:abstractNum>
  <w:abstractNum w:abstractNumId="4" w15:restartNumberingAfterBreak="0">
    <w:nsid w:val="4320697C"/>
    <w:multiLevelType w:val="multilevel"/>
    <w:tmpl w:val="2BEEAF4C"/>
    <w:lvl w:ilvl="0">
      <w:start w:val="1"/>
      <w:numFmt w:val="decimal"/>
      <w:pStyle w:val="berschrift1"/>
      <w:suff w:val="space"/>
      <w:lvlText w:val="%1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berschrift2"/>
      <w:suff w:val="space"/>
      <w:lvlText w:val="%1.%2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berschrift3"/>
      <w:suff w:val="space"/>
      <w:lvlText w:val="%1.%2.%3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berschrift4"/>
      <w:suff w:val="space"/>
      <w:lvlText w:val="%1.%2.%3.%4"/>
      <w:lvlJc w:val="left"/>
      <w:pPr>
        <w:ind w:left="0" w:firstLine="0"/>
      </w:pPr>
      <w:rPr>
        <w:rFonts w:hint="default"/>
      </w:rPr>
    </w:lvl>
    <w:lvl w:ilvl="4">
      <w:start w:val="1"/>
      <w:numFmt w:val="decimal"/>
      <w:pStyle w:val="berschrift5"/>
      <w:suff w:val="space"/>
      <w:lvlText w:val="%1.%2.%3.%4.%5"/>
      <w:lvlJc w:val="left"/>
      <w:pPr>
        <w:ind w:left="0" w:firstLine="0"/>
      </w:pPr>
      <w:rPr>
        <w:rFonts w:hint="default"/>
      </w:rPr>
    </w:lvl>
    <w:lvl w:ilvl="5">
      <w:start w:val="1"/>
      <w:numFmt w:val="decimal"/>
      <w:pStyle w:val="berschrift6"/>
      <w:suff w:val="space"/>
      <w:lvlText w:val="%1.%2.%3.%4.%5.%6"/>
      <w:lvlJc w:val="left"/>
      <w:pPr>
        <w:ind w:left="0" w:firstLine="0"/>
      </w:pPr>
      <w:rPr>
        <w:rFonts w:hint="default"/>
      </w:rPr>
    </w:lvl>
    <w:lvl w:ilvl="6">
      <w:start w:val="1"/>
      <w:numFmt w:val="decimal"/>
      <w:pStyle w:val="berschrift7"/>
      <w:suff w:val="space"/>
      <w:lvlText w:val="%1.%2.%3.%4.%5.%6.%7"/>
      <w:lvlJc w:val="left"/>
      <w:pPr>
        <w:ind w:left="0" w:firstLine="0"/>
      </w:pPr>
      <w:rPr>
        <w:rFonts w:hint="default"/>
      </w:rPr>
    </w:lvl>
    <w:lvl w:ilvl="7">
      <w:start w:val="1"/>
      <w:numFmt w:val="decimal"/>
      <w:pStyle w:val="berschrift8"/>
      <w:suff w:val="space"/>
      <w:lvlText w:val="%1.%2.%3.%4.%5.%6.%7.%8"/>
      <w:lvlJc w:val="left"/>
      <w:pPr>
        <w:ind w:left="0" w:firstLine="0"/>
      </w:pPr>
      <w:rPr>
        <w:rFonts w:hint="default"/>
      </w:rPr>
    </w:lvl>
    <w:lvl w:ilvl="8">
      <w:start w:val="1"/>
      <w:numFmt w:val="decimal"/>
      <w:pStyle w:val="berschrift9"/>
      <w:suff w:val="space"/>
      <w:lvlText w:val="%1.%2.%3.%4.%5.%6.%7.%8.%9"/>
      <w:lvlJc w:val="left"/>
      <w:pPr>
        <w:ind w:left="0" w:firstLine="0"/>
      </w:pPr>
      <w:rPr>
        <w:rFonts w:hint="default"/>
      </w:rPr>
    </w:lvl>
  </w:abstractNum>
  <w:abstractNum w:abstractNumId="5" w15:restartNumberingAfterBreak="0">
    <w:nsid w:val="59A96E60"/>
    <w:multiLevelType w:val="multilevel"/>
    <w:tmpl w:val="AFEC9F94"/>
    <w:lvl w:ilvl="0">
      <w:start w:val="1"/>
      <w:numFmt w:val="decimal"/>
      <w:pStyle w:val="ListWithNumbers"/>
      <w:lvlText w:val="%1.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lvlText w:val="%1.%2.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2552"/>
        </w:tabs>
        <w:ind w:left="2552" w:hanging="851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3544"/>
        </w:tabs>
        <w:ind w:left="3544" w:hanging="9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6" w15:restartNumberingAfterBreak="0">
    <w:nsid w:val="75EF2B5B"/>
    <w:multiLevelType w:val="hybridMultilevel"/>
    <w:tmpl w:val="20605AB6"/>
    <w:lvl w:ilvl="0" w:tplc="79B203B2">
      <w:start w:val="1"/>
      <w:numFmt w:val="bullet"/>
      <w:pStyle w:val="ListWithSymbols"/>
      <w:lvlText w:val="–"/>
      <w:lvlJc w:val="left"/>
      <w:pPr>
        <w:ind w:left="720" w:hanging="360"/>
      </w:pPr>
      <w:rPr>
        <w:rFonts w:ascii="Ubuntu" w:hAnsi="Ubuntu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737897477">
    <w:abstractNumId w:val="3"/>
  </w:num>
  <w:num w:numId="2" w16cid:durableId="941188273">
    <w:abstractNumId w:val="4"/>
  </w:num>
  <w:num w:numId="3" w16cid:durableId="608465724">
    <w:abstractNumId w:val="0"/>
  </w:num>
  <w:num w:numId="4" w16cid:durableId="1754622147">
    <w:abstractNumId w:val="6"/>
  </w:num>
  <w:num w:numId="5" w16cid:durableId="455366587">
    <w:abstractNumId w:val="2"/>
  </w:num>
  <w:num w:numId="6" w16cid:durableId="224217443">
    <w:abstractNumId w:val="5"/>
  </w:num>
  <w:num w:numId="7" w16cid:durableId="180945662">
    <w:abstractNumId w:val="1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removeDateAndTime/>
  <w:proofState w:spelling="clean" w:grammar="clean"/>
  <w:stylePaneFormatFilter w:val="3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1" w:visibleStyles="0" w:alternateStyleNames="0"/>
  <w:stylePaneSortMethod w:val="0000"/>
  <w:defaultTabStop w:val="720"/>
  <w:autoHyphenation/>
  <w:hyphenationZone w:val="425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Date.Format.Long" w:val="18. 02. 2020"/>
    <w:docVar w:name="Date.Format.Long.dateValue" w:val="39869"/>
    <w:docVar w:name="DocumentDate" w:val="18. 02. 2020"/>
    <w:docVar w:name="DocumentDate.dateValue" w:val="38047"/>
    <w:docVar w:name="OawAttachedTemplate" w:val="A - BRIEF.OWT"/>
    <w:docVar w:name="OawBuiltInDocProps" w:val="&lt;OawBuiltInDocProps&gt;&lt;default profileUID=&quot;0&quot;&gt;&lt;word&gt;&lt;category&gt;&lt;/category&gt;&lt;keywords&gt;&lt;/keywords&gt;&lt;comments&gt;&lt;/comments&gt;&lt;fileName&gt;&lt;/fileName&gt;&lt;defaultPath&gt;&lt;/defaultPath&gt;&lt;hyperlinkBase&gt;&lt;/hyperlinkBase&gt;&lt;contentType&gt;&lt;/contentType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Subject&quot;&gt;&lt;separator text=&quot;&quot;&gt;&lt;/separator&gt;&lt;format text=&quot;&quot;&gt;&lt;/format&gt;&lt;/value&gt;&lt;/title&gt;&lt;subject&gt;&lt;value type=&quot;OawDocProperty&quot; name=&quot;CustomField.ContentTypeLetter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defaultFilename&gt;&lt;value type=&quot;OawBookmark&quot; name=&quot;Subject&quot;&gt;&lt;separator text=&quot;&quot;&gt;&lt;/separator&gt;&lt;format text=&quot;&quot;&gt;&lt;/format&gt;&lt;/value&gt;&lt;/defaultFilename&gt;&lt;/word&gt;&lt;PDF&gt;&lt;category&gt;&lt;/category&gt;&lt;keywords&gt;&lt;/keywords&gt;&lt;comments&gt;&lt;/comments&gt;&lt;fileName&gt;&lt;/fileName&gt;&lt;defaultPath&gt;&lt;/defaultPath&gt;&lt;hyperlinkBase&gt;&lt;/hyperlinkBase&gt;&lt;contentType&gt;&lt;/contentType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Subject&quot;&gt;&lt;separator text=&quot;&quot;&gt;&lt;/separator&gt;&lt;format text=&quot;&quot;&gt;&lt;/format&gt;&lt;/value&gt;&lt;/title&gt;&lt;subject&gt;&lt;value type=&quot;OawDocProperty&quot; name=&quot;CustomField.ContentTypeLetter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defaultFilename&gt;&lt;value type=&quot;OawBookmark&quot; name=&quot;Subject&quot;&gt;&lt;separator text=&quot;&quot;&gt;&lt;/separator&gt;&lt;format text=&quot;&quot;&gt;&lt;/format&gt;&lt;/value&gt;&lt;/defaultFilename&gt;&lt;/PDF&gt;&lt;/default&gt;&lt;/OawBuiltInDocProps&gt;_x000d_"/>
    <w:docVar w:name="OawCreatedWithOfficeatworkVersion" w:val=" (4.15.1.8951)"/>
    <w:docVar w:name="OawCreatedWithProjectID" w:val="luchmaster"/>
    <w:docVar w:name="OawCreatedWithProjectVersion" w:val="300"/>
    <w:docVar w:name="oawDefinitionTmpl" w:val="&lt;document&gt;&lt;OawDocProperty name=&quot;Doc.Subjec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Subject&quot;/&gt;&lt;/type&gt;&lt;/profile&gt;&lt;/OawDocProperty&gt;_x000d__x0009_&lt;OawDocProperty name=&quot;Contactperson.DirectPhon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Phon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1&quot; sameAsDefault=&quot;-1&quot;&gt;&lt;/profile&gt;&lt;profile type=&quot;save&quot; UID=&quot;2003112513571987705547&quot; sameAsDefault=&quot;-1&quot;&gt;&lt;/profile&gt;&lt;/OawDocProperty&gt;_x000d__x0009_&lt;OawBookmark name=&quot;RecipientIntroduction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Introduction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1&quot; sameAsDefault=&quot;-1&quot;&gt;&lt;/profile&gt;&lt;profile type=&quot;save&quot; UID=&quot;2003112513571987705547&quot; sameAsDefault=&quot;-1&quot;&gt;&lt;/profile&gt;&lt;/OawBookmark&gt;_x000d__x0009_&lt;OawDocProperty name=&quot;Signature1.Name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Nam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1&quot; sameAsDefault=&quot;-1&quot;&gt;&lt;/profile&gt;&lt;profile type=&quot;save&quot; UID=&quot;2003112513571987705547&quot; sameAsDefault=&quot;-1&quot;&gt;&lt;/profile&gt;&lt;/OawDocProperty&gt;_x000d__x0009_&lt;OawDocProperty name=&quot;Signature1.Function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Function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1&quot; sameAsDefault=&quot;-1&quot;&gt;&lt;/profile&gt;&lt;profile type=&quot;save&quot; UID=&quot;2003112513571987705547&quot; sameAsDefault=&quot;-1&quot;&gt;&lt;/profile&gt;&lt;/OawDocProperty&gt;_x000d__x0009_&lt;OawBookmark name=&quot;RecipientClosing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Closing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Bookmark&gt;_x000d__x0009_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Doc.Dat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at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Doc.Documen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ocument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Signature2.Name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Nam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Signature2.Function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Function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Bookmark name=&quot;RecipientFormattedFullAddress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FormattedFullAddress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print&quot; UID=&quot;2004040214370529854396&quot; sameAsDefault=&quot;-1&quot;&gt;&lt;/profile&gt;&lt;profile type=&quot;send&quot; UID=&quot;1&quot; sameAsDefault=&quot;-1&quot;&gt;&lt;/profile&gt;&lt;profile type=&quot;send&quot; UID=&quot;2003010711200895123470110&quot; sameAsDefault=&quot;-1&quot;&gt;&lt;/profile&gt;&lt;profile type=&quot;send&quot; UID=&quot;2004040214394261858638&quot; sameAsDefault=&quot;-1&quot;&gt;&lt;/profile&gt;&lt;profile type=&quot;send&quot; UID=&quot;2004040214394214143821&quot; sameAsDefault=&quot;-1&quot;&gt;&lt;/profile&gt;&lt;profile type=&quot;save&quot; UID=&quot;2003112513571987705547&quot; sameAsDefault=&quot;-1&quot;&gt;&lt;/profile&gt;&lt;profile type=&quot;save&quot; UID=&quot;2003112610595290705547&quot; sameAsDefault=&quot;-1&quot;&gt;&lt;/profile&gt;&lt;profile type=&quot;save&quot; UID=&quot;2003112717153125284480&quot; sameAsDefault=&quot;-1&quot;&gt;&lt;/profile&gt;&lt;profile type=&quot;save&quot; UID=&quot;2004040214492466553768&quot; sameAsDefault=&quot;-1&quot;&gt;&lt;/profile&gt;&lt;/OawBookmark&gt;_x000d__x0009_&lt;OawDocProperty name=&quot;Receipient.EMail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EMail&quot;/&gt;&lt;/type&gt;&lt;/profile&gt;&lt;/OawDocProperty&gt;_x000d__x0009_&lt;OawDocProperty name=&quot;Doc.Letter&quot;&gt;&lt;profile type=&quot;default&quot; UID=&quot;&quot; sameAsDefault=&quot;0&quot;&gt;&lt;documentProperty UID=&quot;2003060614150123456789&quot; dataSourceUID=&quot;2003060614150123456789&quot;/&gt;&lt;type type=&quot;OawLanguage&quot;&gt;&lt;OawLanguage UID=&quot;Doc.Letter&quot;/&gt;&lt;/type&gt;&lt;/profile&gt;&lt;/OawDocProperty&gt;_x000d__x0009_&lt;OawDocProperty name=&quot;Doc.Regarding&quot;&gt;&lt;profile type=&quot;default&quot; UID=&quot;&quot; sameAsDefault=&quot;0&quot;&gt;&lt;documentProperty UID=&quot;2003060614150123456789&quot; dataSourceUID=&quot;2003060614150123456789&quot;/&gt;&lt;type type=&quot;OawLanguage&quot;&gt;&lt;OawLanguage UID=&quot;Doc.Regarding&quot;/&gt;&lt;/type&gt;&lt;/profile&gt;&lt;/OawDocProperty&gt;_x000d__x0009_&lt;OawDocProperty name=&quot;Author.Name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Name&quot;/&gt;&lt;/type&gt;&lt;/profile&gt;&lt;/OawDocProperty&gt;_x000d__x0009_&lt;OawDocProperty name=&quot;Organisation.City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City&quot;/&gt;&lt;/type&gt;&lt;/profile&gt;&lt;/OawDocProperty&gt;_x000d__x0009_&lt;OawDocProperty name=&quot;Organisation.Country&quot;&gt;&lt;profile type=&quot;default&quot; UID=&quot;&quot; sameAsDefault=&quot;0&quot;&gt;&lt;/profile&gt;&lt;/OawDocProperty&gt;_x000d__x0009_&lt;OawDocProperty name=&quot;Organisation.Footer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1&quot;/&gt;&lt;/type&gt;&lt;/profile&gt;&lt;/OawDocProperty&gt;_x000d__x0009_&lt;OawDocProperty name=&quot;Organisation.Footer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2&quot;/&gt;&lt;/type&gt;&lt;/profile&gt;&lt;/OawDocProperty&gt;_x000d__x0009_&lt;OawDocProperty name=&quot;Organisation.Footer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3&quot;/&gt;&lt;/type&gt;&lt;/profile&gt;&lt;/OawDocProperty&gt;_x000d__x0009_&lt;OawDocProperty name=&quot;Organisation.Footer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4&quot;/&gt;&lt;/type&gt;&lt;/profile&gt;&lt;/OawDocProperty&gt;_x000d__x0009_&lt;OawDocProperty name=&quot;Organisation.Dienststelle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ienststelle1&quot;/&gt;&lt;/type&gt;&lt;/profile&gt;&lt;/OawDocProperty&gt;_x000d__x0009_&lt;OawDocProperty name=&quot;Organisation.Dienststelle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ienststelle2&quot;/&gt;&lt;/type&gt;&lt;/profile&gt;&lt;/OawDocProperty&gt;_x000d__x0009_&lt;OawDocProperty name=&quot;Organisation.Email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Email&quot;/&gt;&lt;/type&gt;&lt;/profile&gt;&lt;/OawDocProperty&gt;_x000d__x0009_&lt;OawDocProperty name=&quot;Organisation.Interne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Internet&quot;/&gt;&lt;/type&gt;&lt;/profile&gt;&lt;/OawDocProperty&gt;_x000d__x0009_&lt;OawDocProperty name=&quot;Signature1.DirectPhone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DirectPhone&quot;/&gt;&lt;/type&gt;&lt;/profile&gt;&lt;/OawDocProperty&gt;_x000d__x0009_&lt;OawDocProperty name=&quot;Signature1.EMail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EMail&quot;/&gt;&lt;/type&gt;&lt;/profile&gt;&lt;/OawDocProperty&gt;_x000d__x0009_&lt;OawDocProperty name=&quot;Signature2.DirectPhone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DirectPhone&quot;/&gt;&lt;/type&gt;&lt;/profile&gt;&lt;/OawDocProperty&gt;_x000d__x0009_&lt;OawDocProperty name=&quot;Signature2.EMail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EMail&quot;/&gt;&lt;/type&gt;&lt;/profile&gt;&lt;/OawDocProperty&gt;_x000d__x0009_&lt;OawBookmark name=&quot;Enclosure&quot;&gt;&lt;profile type=&quot;default&quot; UID=&quot;&quot; sameAsDefault=&quot;0&quot;&gt;&lt;/profile&gt;&lt;/OawBookmark&gt;_x000d__x0009_&lt;OawDocProperty name=&quot;Organisation.Abteilungsinformation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sinformation1&quot;/&gt;&lt;/type&gt;&lt;/profile&gt;&lt;/OawDocProperty&gt;_x000d__x0009_&lt;OawDocProperty name=&quot;Organisation.Abteilungsinformation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sinformation2&quot;/&gt;&lt;/type&gt;&lt;/profile&gt;&lt;/OawDocProperty&gt;_x000d__x0009_&lt;OawDocProperty name=&quot;Organisation.Abteilungsinformation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sinformation3&quot;/&gt;&lt;/type&gt;&lt;/profile&gt;&lt;/OawDocProperty&gt;_x000d__x0009_&lt;OawDocProperty name=&quot;Organisation.Abteilungsinformation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sinformation4&quot;/&gt;&lt;/type&gt;&lt;/profile&gt;&lt;/OawDocProperty&gt;_x000d__x0009_&lt;OawDocProperty name=&quot;Organisation.Abteilungsinformation5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sinformation5&quot;/&gt;&lt;/type&gt;&lt;/profile&gt;&lt;/OawDocProperty&gt;_x000d__x0009_&lt;OawDocProperty name=&quot;Organisation.Abteilungsinformation6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sinformation6&quot;/&gt;&lt;/type&gt;&lt;/profile&gt;&lt;/OawDocProperty&gt;_x000d__x0009_&lt;OawDocProperty name=&quot;Doc.DirectPhon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irectPhone&quot;/&gt;&lt;/type&gt;&lt;/profile&gt;&lt;/OawDocProperty&gt;_x000d__x0009_&lt;OawDocProperty name=&quot;Organisation.Telef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Telefon&quot;/&gt;&lt;/type&gt;&lt;/profile&gt;&lt;/OawDocProperty&gt;_x000d__x0009_&lt;OawDocProperty name=&quot;Organisation.Departemen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epartement&quot;/&gt;&lt;/type&gt;&lt;/profile&gt;&lt;/OawDocProperty&gt;_x000d__x0009_&lt;OawDocProperty name=&quot;Doc.Telephon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lephone&quot;/&gt;&lt;/type&gt;&lt;/profile&gt;&lt;/OawDocProperty&gt;_x000d__x0009_&lt;OawDocProperty name=&quot;Doc.Facsimil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Facsimile&quot;/&gt;&lt;/type&gt;&lt;/profile&gt;&lt;/OawDocProperty&gt;_x000d__x0009_&lt;OawDocProperty name=&quot;Organisation.Fax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ax&quot;/&gt;&lt;/type&gt;&lt;/profile&gt;&lt;/OawDocProperty&gt;_x000d__x0009_&lt;OawDocProperty name=&quot;Doc.DirectFax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irectFax&quot;/&gt;&lt;/type&gt;&lt;/profile&gt;&lt;/OawDocProperty&gt;_x000d__x0009_&lt;OawDocProperty name=&quot;Organisation.Abteilungsinformation7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sinformation7&quot;/&gt;&lt;/type&gt;&lt;/profile&gt;&lt;/OawDocProperty&gt;_x000d__x0009_&lt;OawDocProperty name=&quot;Organisation.Abteilungsinformation8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sinformation8&quot;/&gt;&lt;/type&gt;&lt;/profile&gt;&lt;/OawDocProperty&gt;_x000d__x0009_&lt;OawDocProperty name=&quot;Doc.Pag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Page&quot;/&gt;&lt;/type&gt;&lt;/profile&gt;&lt;/OawDocProperty&gt;_x000d__x0009_&lt;OawDocProperty name=&quot;Doc.of&quot;&gt;&lt;profile type=&quot;default&quot; UID=&quot;&quot; sameAsDefault=&quot;0&quot;&gt;&lt;documentProperty UID=&quot;2003060614150123456789&quot; dataSourceUID=&quot;2003060614150123456789&quot;/&gt;&lt;type type=&quot;OawLanguage&quot;&gt;&lt;OawLanguage UID=&quot;Doc.of&quot;/&gt;&lt;/type&gt;&lt;/profile&gt;&lt;/OawDocProperty&gt;_x000d__x0009_&lt;OawDocProperty name=&quot;Doc.Enclosures&quot;&gt;&lt;profile type=&quot;default&quot; UID=&quot;&quot; sameAsDefault=&quot;0&quot;&gt;&lt;documentProperty UID=&quot;2003060614150123456789&quot; dataSourceUID=&quot;2003060614150123456789&quot;/&gt;&lt;type type=&quot;OawLanguage&quot;&gt;&lt;OawLanguage UID=&quot;Doc.Enclosures&quot;/&gt;&lt;/type&gt;&lt;/profile&gt;&lt;/OawDocProperty&gt;_x000d__x0009_&lt;OawDocProperty name=&quot;Outputprofile.External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0071914505949584758&quot; sameAsDefault=&quot;-1&quot;&gt;&lt;/profile&gt;&lt;profile type=&quot;print&quot; UID=&quot;2010071914543648299648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print&quot; UID=&quot;2006120711380151760646&quot; sameAsDefault=&quot;-1&quot;&gt;&lt;/profile&gt;&lt;profile type=&quot;send&quot; UID=&quot;2003010711200895123470110&quot; sameAsDefault=&quot;-1&quot;&gt;&lt;/profile&gt;&lt;profile type=&quot;send&quot; UID=&quot;2006120514175878093883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send&quot; UID=&quot;2006121210395821292110&quot; sameAsDefault=&quot;-1&quot;&gt;&lt;/profile&gt;&lt;profile type=&quot;save&quot; UID=&quot;2004062216425255253277&quot; sameAsDefault=&quot;-1&quot;&gt;&lt;/profile&gt;&lt;profile type=&quot;save&quot; UID=&quot;2006120514401556040061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save&quot; UID=&quot;2006121210441235887611&quot; sameAsDefault=&quot;-1&quot;&gt;&lt;/profile&gt;&lt;profile type=&quot;print&quot; UID=&quot;2010071914510808109584&quot; sameAsDefault=&quot;-1&quot;&gt;&lt;/profile&gt;&lt;profile type=&quot;print&quot; UID=&quot;2010071914515554119854&quot; sameAsDefault=&quot;-1&quot;&gt;&lt;/profile&gt;&lt;profile type=&quot;print&quot; UID=&quot;2010071914584326300121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print&quot; UID=&quot;2010071914585275568157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/OawDocProperty&gt;_x000d__x0009_&lt;OawDocProperty name=&quot;Outputprofile.Internal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0071914505949584758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print&quot; UID=&quot;2010071914510808109584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print&quot; UID=&quot;2010071914515554119854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print&quot; UID=&quot;2010071914543648299648&quot; sameAsDefault=&quot;-1&quot;&gt;&lt;/profile&gt;&lt;profile type=&quot;print&quot; UID=&quot;2010071914584326300121&quot; sameAsDefault=&quot;-1&quot;&gt;&lt;/profile&gt;&lt;profile type=&quot;print&quot; UID=&quot;2010071914585275568157&quot; sameAsDefault=&quot;-1&quot;&gt;&lt;/profile&gt;&lt;profile type=&quot;print&quot; UID=&quot;2006120711380151760646&quot; sameAsDefault=&quot;-1&quot;&gt;&lt;/profile&gt;&lt;profile type=&quot;send&quot; UID=&quot;2003010711200895123470110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send&quot; UID=&quot;2006120514175878093883&quot; sameAsDefault=&quot;-1&quot;&gt;&lt;/profile&gt;&lt;profile type=&quot;send&quot; UID=&quot;2006121210395821292110&quot; sameAsDefault=&quot;-1&quot;&gt;&lt;/profile&gt;&lt;profile type=&quot;save&quot; UID=&quot;2004062216425255253277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save&quot; UID=&quot;2006120514401556040061&quot; sameAsDefault=&quot;-1&quot;&gt;&lt;/profile&gt;&lt;profile type=&quot;save&quot; UID=&quot;2006121210441235887611&quot; sameAsDefault=&quot;-1&quot;&gt;&lt;/profile&gt;&lt;/OawDocProperty&gt;_x000d__x0009_&lt;OawDocProperty name=&quot;Outputprofile.ExternalSignature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0071914505949584758&quot; sameAsDefault=&quot;-1&quot;&gt;&lt;/profile&gt;&lt;profile type=&quot;print&quot; UID=&quot;2010071914510808109584&quot; sameAsDefault=&quot;-1&quot;&gt;&lt;/profile&gt;&lt;profile type=&quot;print&quot; UID=&quot;2010071914515554119854&quot; sameAsDefault=&quot;-1&quot;&gt;&lt;/profile&gt;&lt;profile type=&quot;print&quot; UID=&quot;2010071914543648299648&quot; sameAsDefault=&quot;-1&quot;&gt;&lt;/profile&gt;&lt;profile type=&quot;print&quot; UID=&quot;2010071914584326300121&quot; sameAsDefault=&quot;-1&quot;&gt;&lt;/profile&gt;&lt;profile type=&quot;print&quot; UID=&quot;2010071914585275568157&quot; sameAsDefault=&quot;-1&quot;&gt;&lt;/profile&gt;&lt;profile type=&quot;print&quot; UID=&quot;2006120711380151760646&quot; sameAsDefault=&quot;0&quot;&gt;&lt;documentProperty UID=&quot;2003060614150123456789&quot; dataSourceUID=&quot;2003060614150123456789&quot;/&gt;&lt;type type=&quot;OawLanguage&quot;&gt;&lt;OawLanguage UID=&quot;Outputprofile.ExternalSignature&quot;/&gt;&lt;/type&gt;&lt;/profile&gt;&lt;profile type=&quot;send&quot; UID=&quot;2003010711200895123470110&quot; sameAsDefault=&quot;-1&quot;&gt;&lt;/profile&gt;&lt;profile type=&quot;send&quot; UID=&quot;2006120514175878093883&quot; sameAsDefault=&quot;-1&quot;&gt;&lt;/profile&gt;&lt;profile type=&quot;send&quot; UID=&quot;2006121210395821292110&quot; sameAsDefault=&quot;0&quot;&gt;&lt;documentProperty UID=&quot;2003060614150123456789&quot; dataSourceUID=&quot;2003060614150123456789&quot;/&gt;&lt;type type=&quot;OawLanguage&quot;&gt;&lt;OawLanguage UID=&quot;Outputprofile.ExternalSignature&quot;/&gt;&lt;/type&gt;&lt;/profile&gt;&lt;profile type=&quot;save&quot; UID=&quot;2004062216425255253277&quot; sameAsDefault=&quot;-1&quot;&gt;&lt;/profile&gt;&lt;profile type=&quot;save&quot; UID=&quot;2006120514401556040061&quot; sameAsDefault=&quot;-1&quot;&gt;&lt;/profile&gt;&lt;profile type=&quot;save&quot; UID=&quot;2006121210441235887611&quot; sameAsDefault=&quot;0&quot;&gt;&lt;documentProperty UID=&quot;2003060614150123456789&quot; dataSourceUID=&quot;2003060614150123456789&quot;/&gt;&lt;type type=&quot;OawLanguage&quot;&gt;&lt;OawLanguage UID=&quot;Outputprofile.ExternalSignature&quot;/&gt;&lt;/type&gt;&lt;/profile&gt;&lt;/OawDocProperty&gt;_x000d__x0009_&lt;OawDocProperty name=&quot;CustomField.Classification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lassification&quot;/&gt;&lt;/type&gt;&lt;/profile&gt;&lt;/OawDocProperty&gt;_x000d__x0009_&lt;OawDocProperty name=&quot;Author.Initials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Initials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Organisation.AddressB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1&quot;/&gt;&lt;/type&gt;&lt;/profile&gt;&lt;/OawDocProperty&gt;_x000d__x0009_&lt;OawDocProperty name=&quot;Organisation.AddressB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2&quot;/&gt;&lt;/type&gt;&lt;/profile&gt;&lt;/OawDocProperty&gt;_x000d__x0009_&lt;OawDocProperty name=&quot;Organisation.AddressB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3&quot;/&gt;&lt;/type&gt;&lt;/profile&gt;&lt;/OawDocProperty&gt;_x000d__x0009_&lt;OawDocProperty name=&quot;Organisation.AddressB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4&quot;/&gt;&lt;/type&gt;&lt;/profile&gt;&lt;/OawDocProperty&gt;_x000d__x0009_&lt;OawDocProperty name=&quot;Organisation.AddressN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1&quot;/&gt;&lt;/type&gt;&lt;/profile&gt;&lt;/OawDocProperty&gt;_x000d__x0009_&lt;OawDocProperty name=&quot;Organisation.AddressN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2&quot;/&gt;&lt;/type&gt;&lt;/profile&gt;&lt;/OawDocProperty&gt;_x000d__x0009_&lt;OawDocProperty name=&quot;Organisation.AddressN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3&quot;/&gt;&lt;/type&gt;&lt;/profile&gt;&lt;/OawDocProperty&gt;_x000d__x0009_&lt;OawDocProperty name=&quot;Organisation.AddressN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4&quot;/&gt;&lt;/type&gt;&lt;/profile&gt;&lt;/OawDocProperty&gt;_x000d__x0009_&lt;OawDocProperty name=&quot;BM_Subject&quot;&gt;&lt;profile type=&quot;default&quot; UID=&quot;&quot; sameAsDefault=&quot;0&quot;&gt;&lt;documentProperty UID=&quot;2003070216009988776655&quot; dataSourceUID=&quot;2003070216009988776655&quot;/&gt;&lt;type type=&quot;WordBookmark&quot;&gt;&lt;WordBookmark name=&quot;Subject&quot;/&gt;&lt;/type&gt;&lt;/profile&gt;&lt;/OawDocProperty&gt;_x000d__x0009_&lt;OawDocProperty name=&quot;Contactperson.DirectFax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Fax&quot;/&gt;&lt;/type&gt;&lt;/profile&gt;&lt;/OawDocProperty&gt;_x000d__x0009_&lt;OawDocProperty name=&quot;Contactperson.Nam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Name&quot;/&gt;&lt;/type&gt;&lt;/profile&gt;&lt;/OawDocProperty&gt;_x000d__x0009_&lt;OawDocProperty name=&quot;CustomField.ContentTypeLetter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ontentTypeLetter&quot;/&gt;&lt;/type&gt;&lt;/profile&gt;&lt;/OawDocProperty&gt;_x000d__x0009_&lt;OawDocProperty name=&quot;Textmarke.Metadaten&quot;&gt;&lt;profile type=&quot;default&quot; UID=&quot;&quot; sameAsDefault=&quot;0&quot;&gt;&lt;documentProperty UID=&quot;2003070216009988776655&quot; sourceUID=&quot;2003070216009988776655&quot;/&gt;&lt;type type=&quot;WordBookmark&quot;&gt;&lt;WordBookmark name=&quot;Metadaten&quot;/&gt;&lt;/type&gt;&lt;/profile&gt;&lt;/OawDocProperty&gt;_x000d__x0009_&lt;OawBookmark name=&quot;Datum&quot;&gt;&lt;profile type=&quot;default&quot; UID=&quot;&quot; sameAsDefault=&quot;0&quot;&gt;&lt;/profile&gt;&lt;/OawBookmark&gt;_x000d__x0009_&lt;OawBookmark name=&quot;FusszeileErsteSeite&quot;&gt;&lt;profile type=&quot;default&quot; UID=&quot;&quot; sameAsDefault=&quot;0&quot;&gt;&lt;/profile&gt;&lt;/OawBookmark&gt;_x000d__x0009_&lt;OawBookmark name=&quot;FusszeileFolgeseiten&quot;&gt;&lt;profile type=&quot;default&quot; UID=&quot;&quot; sameAsDefault=&quot;0&quot;&gt;&lt;/profile&gt;&lt;/OawBookmark&gt;_x000d__x0009_&lt;OawDocProperty name=&quot;CMIdata.Dok_Titel&quot;&gt;&lt;profile type=&quot;default&quot; UID=&quot;&quot; sameAsDefault=&quot;0&quot;&gt;&lt;documentProperty UID=&quot;2010020409223900652065&quot; dataSourceUID=&quot;prj.2010020409213154036281&quot;/&gt;&lt;type type=&quot;OawDatabase&quot;&gt;&lt;OawDatabase table=&quot;Data&quot; field=&quot;Dok_Titel&quot;/&gt;&lt;/type&gt;&lt;/profile&gt;&lt;/OawDocProperty&gt;_x000d__x0009_&lt;OawDocProperty name=&quot;CMIdata.G_Signatur&quot;&gt;&lt;profile type=&quot;default&quot; UID=&quot;&quot; sameAsDefault=&quot;0&quot;&gt;&lt;documentProperty UID=&quot;2010020409223900652065&quot; dataSourceUID=&quot;prj.2010020409213154036281&quot;/&gt;&lt;type type=&quot;OawDatabase&quot;&gt;&lt;OawDatabase table=&quot;Data&quot; field=&quot;G_Signatur&quot;/&gt;&lt;/type&gt;&lt;/profile&gt;&lt;/OawDocProperty&gt;_x000d__x0009_&lt;OawDocProperty name=&quot;CMIdata.G_Laufnummer&quot;&gt;&lt;profile type=&quot;default&quot; UID=&quot;&quot; sameAsDefault=&quot;0&quot;&gt;&lt;documentProperty UID=&quot;2010020409223900652065&quot; dataSourceUID=&quot;prj.2010020409213154036281&quot;/&gt;&lt;type type=&quot;OawDatabase&quot;&gt;&lt;OawDatabase table=&quot;Data&quot; field=&quot;G_Laufnummer&quot;/&gt;&lt;/type&gt;&lt;/profile&gt;&lt;/OawDocProperty&gt;_x000d__x0009_&lt;OawBookmark name=&quot;ContentTypeLetter&quot;&gt;&lt;profile type=&quot;default&quot; UID=&quot;&quot; sameAsDefault=&quot;0&quot;&gt;&lt;/profile&gt;&lt;/OawBookmark&gt;_x000d__x0009_&lt;OawBookmark name=&quot;Subject&quot;&gt;&lt;profile type=&quot;default&quot; UID=&quot;&quot; sameAsDefault=&quot;0&quot;&gt;&lt;/profile&gt;&lt;/OawBookmark&gt;_x000d__x0009_&lt;OawBookmark name=&quot;Metadaten&quot;&gt;&lt;profile type=&quot;default&quot; UID=&quot;&quot; sameAsDefault=&quot;0&quot;&gt;&lt;/profile&gt;&lt;/OawBookmark&gt;_x000d__x0009_&lt;OawBookmark name=&quot;RecipientDeliveryOption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DeliveryOption&quot;/&gt;&lt;/type&gt;&lt;/profile&gt;&lt;/OawBookmark&gt;_x000d__x0009_&lt;OawDocProperty name=&quot;Author.Name&quot;&gt;&lt;profile type=&quot;default&quot; UID=&quot;&quot; sameAsDefault=&quot;0&quot;&gt;&lt;/profile&gt;&lt;/OawDocProperty&gt;_x000d__x0009_&lt;OawDocProperty name=&quot;BM_RecipientDeliveryOption&quot;&gt;&lt;profile type=&quot;default&quot; UID=&quot;&quot; sameAsDefault=&quot;0&quot;&gt;&lt;documentProperty UID=&quot;2003070216009988776655&quot; dataSourceUID=&quot;2003070216009988776655&quot;/&gt;&lt;type type=&quot;WordBookmark&quot;&gt;&lt;WordBookmark name=&quot;RecipientDeliveryOption&quot;/&gt;&lt;/type&gt;&lt;/profile&gt;&lt;/OawDocProperty&gt;_x000d__x0009_&lt;OawBookmark name=&quot;RecipientCompleteAddress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CompleteAddress&quot;/&gt;&lt;/type&gt;&lt;/profile&gt;&lt;/OawBookmark&gt;_x000d__x0009_&lt;OawBookmark name=&quot;RecipientDeliveryOption3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DeliveryOption2&quot;/&gt;&lt;/type&gt;&lt;/profile&gt;&lt;/OawBookmark&gt;_x000d__x0009_&lt;OawDocProperty name=&quot;CustomField.Massenversand&quot;&gt;&lt;profile type=&quot;default&quot; UID=&quot;&quot; sameAsDefault=&quot;0&quot;&gt;&lt;documentProperty UID=&quot;2004112217333376588294&quot; dataSourceUID=&quot;prj.2004111209271974627605&quot;/&gt;&lt;type type=&quot;OawCustomFields&quot;&gt;&lt;OawCustomFields field=&quot;Massenversand&quot;/&gt;&lt;/type&gt;&lt;/profile&gt;&lt;/OawDocProperty&gt;_x000d__x0009_&lt;OawDocProperty name=&quot;Recipient.DeliveryOption&quot;&gt;&lt;profile type=&quot;default&quot; UID=&quot;&quot; sameAsDefault=&quot;0&quot;&gt;&lt;documentProperty UID=&quot;2003080714212273705547&quot; dataSourceUID=&quot;prj.2004031513484256983218&quot;/&gt;&lt;type type=&quot;OawRecipient&quot;&gt;&lt;OawRecipient field=&quot;DeliveryOption&quot;/&gt;&lt;/type&gt;&lt;/profile&gt;&lt;/OawDocProperty&gt;_x000d__x0009_&lt;OawDocProperty name=&quot;Signature3.Name&quot;&gt;&lt;profile type=&quot;default&quot; UID=&quot;&quot; sameAsDefault=&quot;0&quot;&gt;&lt;documentProperty UID=&quot;2016110913315368876110&quot; dataSourceUID=&quot;prj.2003041709434161414032&quot;/&gt;&lt;type type=&quot;OawDatabase&quot;&gt;&lt;OawDatabase table=&quot;Data&quot; field=&quot;Name&quot;/&gt;&lt;/type&gt;&lt;/profile&gt;&lt;/OawDocProperty&gt;_x000d__x0009_&lt;OawDocProperty name=&quot;Signature3.DirectPhone&quot;&gt;&lt;profile type=&quot;default&quot; UID=&quot;&quot; sameAsDefault=&quot;0&quot;&gt;&lt;documentProperty UID=&quot;2016110913315368876110&quot; dataSourceUID=&quot;prj.2003041709434161414032&quot;/&gt;&lt;type type=&quot;OawDatabase&quot;&gt;&lt;OawDatabase table=&quot;Data&quot; field=&quot;DirectPhone&quot;/&gt;&lt;/type&gt;&lt;/profile&gt;&lt;/OawDocProperty&gt;_x000d__x0009_&lt;OawDocProperty name=&quot;Signature3.Function&quot;&gt;&lt;profile type=&quot;default&quot; UID=&quot;&quot; sameAsDefault=&quot;0&quot;&gt;&lt;documentProperty UID=&quot;2016110913315368876110&quot; dataSourceUID=&quot;prj.2003041709434161414032&quot;/&gt;&lt;type type=&quot;OawDatabase&quot;&gt;&lt;OawDatabase table=&quot;Data&quot; field=&quot;Function&quot;/&gt;&lt;/type&gt;&lt;/profile&gt;&lt;/OawDocProperty&gt;_x000d__x0009_&lt;OawDocProperty name=&quot;Signature3.EMail&quot;&gt;&lt;profile type=&quot;default&quot; UID=&quot;&quot; sameAsDefault=&quot;0&quot;&gt;&lt;documentProperty UID=&quot;2016110913315368876110&quot; dataSourceUID=&quot;prj.2003041709434161414032&quot;/&gt;&lt;type type=&quot;OawDatabase&quot;&gt;&lt;OawDatabase table=&quot;Data&quot; field=&quot;EMail&quot;/&gt;&lt;/type&gt;&lt;/profile&gt;&lt;/OawDocProperty&gt;_x000d__x0009_&lt;OawDocProperty name=&quot;Participants.Participants&quot;&gt;&lt;profile type=&quot;default&quot; UID=&quot;&quot; sameAsDefault=&quot;0&quot;&gt;&lt;documentProperty UID=&quot;2009082513331568340343&quot; dataSourceUID=&quot;prj.2009082609510706153942&quot;/&gt;&lt;type type=&quot;OawDatabase&quot;&gt;&lt;OawDatabase table=&quot;Data&quot; field=&quot;Participants&quot;/&gt;&lt;/type&gt;&lt;/profile&gt;&lt;/OawDocProperty&gt;_x000d__x0009_&lt;OawDocProperty name=&quot;Participants.Absent&quot;&gt;&lt;profile type=&quot;default&quot; UID=&quot;&quot; sameAsDefault=&quot;0&quot;&gt;&lt;documentProperty UID=&quot;2009082513331568340343&quot; dataSourceUID=&quot;prj.2009082609510706153942&quot;/&gt;&lt;type type=&quot;OawDatabase&quot;&gt;&lt;OawDatabase table=&quot;Data&quot; field=&quot;Absent&quot;/&gt;&lt;/type&gt;&lt;/profile&gt;&lt;/OawDocProperty&gt;_x000d__x0009_&lt;OawDocProperty name=&quot;Participants.ToNote&quot;&gt;&lt;profile type=&quot;default&quot; UID=&quot;&quot; sameAsDefault=&quot;0&quot;&gt;&lt;documentProperty UID=&quot;2009082513331568340343&quot; dataSourceUID=&quot;prj.2009082609510706153942&quot;/&gt;&lt;type type=&quot;OawDatabase&quot;&gt;&lt;OawDatabase table=&quot;Data&quot; field=&quot;ToNote&quot;/&gt;&lt;/type&gt;&lt;/profile&gt;&lt;/OawDocProperty&gt;_x000d__x0009_&lt;OawDocProperty name=&quot;CustomField.ShowLogo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ShowLogos&quot;/&gt;&lt;/type&gt;&lt;/profile&gt;&lt;/OawDocProperty&gt;_x000d_&lt;/document&gt;_x000d_"/>
    <w:docVar w:name="OawDistributionEnabled" w:val="&lt;Profiles&gt;&lt;Distribution type=&quot;2&quot; UID=&quot;2010071914543648299648&quot;/&gt;&lt;Distribution type=&quot;2&quot; UID=&quot;2006120711380151760646&quot;/&gt;&lt;Distribution type=&quot;1&quot; UID=&quot;2024040209252990655803&quot;/&gt;&lt;Distribution type=&quot;3&quot; UID=&quot;2004062216425255253277&quot;/&gt;&lt;Distribution type=&quot;3&quot; UID=&quot;2006120514401556040061&quot;/&gt;&lt;Distribution type=&quot;3&quot; UID=&quot;2024040209240857741771&quot;/&gt;&lt;/Profiles&gt;_x000d_"/>
    <w:docVar w:name="OawDocProp.200212191811121321310321301031x" w:val="&lt;source&gt;&lt;Fields List=&quot;DirectPhone|DirectFax|Name&quot;/&gt;&lt;profile type=&quot;default&quot; UID=&quot;&quot; sameAsDefault=&quot;0&quot;&gt;&lt;OawDocProperty name=&quot;Contactperson.DirectPhone&quot; field=&quot;DirectPhone&quot;/&gt;&lt;OawDocProperty name=&quot;Contactperson.DirectFax&quot; field=&quot;DirectFax&quot;/&gt;&lt;OawDocProperty name=&quot;Contactperson.Name&quot; field=&quot;Name&quot;/&gt;&lt;/profile&gt;&lt;/source&gt;"/>
    <w:docVar w:name="OawDocProp.2002122010583847234010578" w:val="&lt;source&gt;&lt;Fields List=&quot;Name|Function|DirectPhone|EMail&quot;/&gt;&lt;profile type=&quot;default&quot; UID=&quot;&quot; sameAsDefault=&quot;0&quot;&gt;&lt;OawDocProperty name=&quot;Signature1.Name&quot; field=&quot;Name&quot;/&gt;&lt;OawDocProperty name=&quot;Signature1.Function&quot; field=&quot;Function&quot;/&gt;&lt;OawDocProperty name=&quot;Signature1.DirectPhone&quot; field=&quot;DirectPhone&quot;/&gt;&lt;OawDocProperty name=&quot;Signature1.EMail&quot; field=&quot;EMail&quot;/&gt;&lt;/profile&gt;&lt;/source&gt;"/>
    <w:docVar w:name="OawDocProp.2002122011014149059130932" w:val="&lt;source&gt;&lt;Fields List=&quot;City|Footer1|Footer2|Footer3|Footer4|Dienststelle1|Dienststelle2|Email|Internet|Abteilungsinformation1|Abteilungsinformation2|Abteilungsinformation3|Abteilungsinformation4|Abteilungsinformation5|Abteilungsinformation6|Telefon|Departement|Fax|Abteilungsinformation7|Abteilungsinformation8|AddressB1|AddressB2|AddressB3|AddressB4|AddressN1|AddressN2|AddressN3|AddressN4&quot;/&gt;&lt;profile type=&quot;default&quot; UID=&quot;&quot; sameAsDefault=&quot;0&quot;&gt;&lt;OawDocProperty name=&quot;Organisation.City&quot; field=&quot;City&quot;/&gt;&lt;OawDocProperty name=&quot;Organisation.Footer1&quot; field=&quot;Footer1&quot;/&gt;&lt;OawDocProperty name=&quot;Organisation.Footer2&quot; field=&quot;Footer2&quot;/&gt;&lt;OawDocProperty name=&quot;Organisation.Footer3&quot; field=&quot;Footer3&quot;/&gt;&lt;OawDocProperty name=&quot;Organisation.Footer4&quot; field=&quot;Footer4&quot;/&gt;&lt;OawDocProperty name=&quot;Organisation.Dienststelle1&quot; field=&quot;Dienststelle1&quot;/&gt;&lt;OawDocProperty name=&quot;Organisation.Dienststelle2&quot; field=&quot;Dienststelle2&quot;/&gt;&lt;OawDocProperty name=&quot;Organisation.Email&quot; field=&quot;Email&quot;/&gt;&lt;OawDocProperty name=&quot;Organisation.Internet&quot; field=&quot;Internet&quot;/&gt;&lt;OawDocProperty name=&quot;Organisation.Abteilungsinformation1&quot; field=&quot;Abteilungsinformation1&quot;/&gt;&lt;OawDocProperty name=&quot;Organisation.Abteilungsinformation2&quot; field=&quot;Abteilungsinformation2&quot;/&gt;&lt;OawDocProperty name=&quot;Organisation.Abteilungsinformation3&quot; field=&quot;Abteilungsinformation3&quot;/&gt;&lt;OawDocProperty name=&quot;Organisation.Abteilungsinformation4&quot; field=&quot;Abteilungsinformation4&quot;/&gt;&lt;OawDocProperty name=&quot;Organisation.Abteilungsinformation5&quot; field=&quot;Abteilungsinformation5&quot;/&gt;&lt;OawDocProperty name=&quot;Organisation.Abteilungsinformation6&quot; field=&quot;Abteilungsinformation6&quot;/&gt;&lt;OawDocProperty name=&quot;Organisation.Telefon&quot; field=&quot;Telefon&quot;/&gt;&lt;OawDocProperty name=&quot;Organisation.Departement&quot; field=&quot;Departement&quot;/&gt;&lt;OawDocProperty name=&quot;Organisation.Fax&quot; field=&quot;Fax&quot;/&gt;&lt;OawDocProperty name=&quot;Organisation.Abteilungsinformation7&quot; field=&quot;Abteilungsinformation7&quot;/&gt;&lt;OawDocProperty name=&quot;Organisation.Abteilungsinformation8&quot; field=&quot;Abteilungsinformation8&quot;/&gt;&lt;OawDocProperty name=&quot;Organisation.AddressB1&quot; field=&quot;AddressB1&quot;/&gt;&lt;OawDocProperty name=&quot;Organisation.AddressB2&quot; field=&quot;AddressB2&quot;/&gt;&lt;OawDocProperty name=&quot;Organisation.AddressB3&quot; field=&quot;AddressB3&quot;/&gt;&lt;OawDocProperty name=&quot;Organisation.AddressB4&quot; field=&quot;AddressB4&quot;/&gt;&lt;OawDocProperty name=&quot;Organisation.AddressN1&quot; field=&quot;AddressN1&quot;/&gt;&lt;OawDocProperty name=&quot;Organisation.AddressN2&quot; field=&quot;AddressN2&quot;/&gt;&lt;OawDocProperty name=&quot;Organisation.AddressN3&quot; field=&quot;AddressN3&quot;/&gt;&lt;OawDocProperty name=&quot;Organisation.AddressN4&quot; field=&quot;AddressN4&quot;/&gt;&lt;/profile&gt;&lt;/source&gt;"/>
    <w:docVar w:name="OawDocProp.2003060614150123456789" w:val="&lt;source&gt;&lt;profile type=&quot;default&quot; UID=&quot;&quot; sameAsDefault=&quot;0&quot;&gt;&lt;SQL&gt;SELECT Value, UID FROM Data WHERE LCID = '%WhereLCID%';&lt;/SQL&gt;&lt;OawDocProperty name=&quot;Doc.Subject&quot; field=&quot;Doc.Subject&quot;/&gt;&lt;OawDocProperty name=&quot;Doc.Text&quot; field=&quot;Doc.Text&quot;/&gt;&lt;OawDocProperty name=&quot;Doc.Date&quot; field=&quot;Doc.Date&quot;/&gt;&lt;OawDocProperty name=&quot;Doc.Document&quot; field=&quot;Doc.Document&quot;/&gt;&lt;OawDocProperty name=&quot;Doc.Letter&quot; field=&quot;Doc.Letter&quot;/&gt;&lt;OawDocProperty name=&quot;Doc.Regarding&quot; field=&quot;Doc.Regarding&quot;/&gt;&lt;OawDocProperty name=&quot;Doc.DirectPhone&quot; field=&quot;Doc.DirectPhone&quot;/&gt;&lt;OawDocProperty name=&quot;Doc.Telephone&quot; field=&quot;Doc.Telephone&quot;/&gt;&lt;OawDocProperty name=&quot;Doc.Facsimile&quot; field=&quot;Doc.Facsimile&quot;/&gt;&lt;OawDocProperty name=&quot;Doc.DirectFax&quot; field=&quot;Doc.DirectFax&quot;/&gt;&lt;OawDocProperty name=&quot;Doc.Page&quot; field=&quot;Doc.Page&quot;/&gt;&lt;OawDocProperty name=&quot;Doc.of&quot; field=&quot;Doc.of&quot;/&gt;&lt;OawDocProperty name=&quot;Doc.Enclosures&quot; field=&quot;Doc.Enclosures&quot;/&gt;&lt;/profile&gt;&lt;profile type=&quot;print&quot; UID=&quot;2010071914543648299648&quot; sameAsDefault=&quot;0&quot;&gt;&lt;SQL&gt;SELECT Value, UID FROM Data WHERE LCID = '%WhereLCID%';&lt;/SQL&gt;&lt;OawDocProperty name=&quot;Outputprofile.External&quot; field=&quot;Outputprofile.External&quot;/&gt;&lt;/profile&gt;&lt;profile type=&quot;send&quot; UID=&quot;2006120514175878093883&quot; sameAsDefault=&quot;0&quot;&gt;&lt;SQL&gt;SELECT Value, UID FROM Data WHERE LCID = '%WhereLCID%';&lt;/SQL&gt;&lt;OawDocProperty name=&quot;Outputprofile.External&quot; field=&quot;Outputprofile.External&quot;/&gt;&lt;/profile&gt;&lt;profile type=&quot;save&quot; UID=&quot;2006120514401556040061&quot; sameAsDefault=&quot;0&quot;&gt;&lt;SQL&gt;SELECT Value, UID FROM Data WHERE LCID = '%WhereLCID%';&lt;/SQL&gt;&lt;OawDocProperty name=&quot;Outputprofile.External&quot; field=&quot;Outputprofile.External&quot;/&gt;&lt;/profile&gt;&lt;profile type=&quot;print&quot; UID=&quot;2010071914584326300121&quot; sameAsDefault=&quot;0&quot;&gt;&lt;SQL&gt;SELECT Value, UID FROM Data WHERE LCID = '%WhereLCID%';&lt;/SQL&gt;&lt;OawDocProperty name=&quot;Outputprofile.External&quot; field=&quot;Outputprofile.External&quot;/&gt;&lt;/profile&gt;&lt;profile type=&quot;print&quot; UID=&quot;2010071914585275568157&quot; sameAsDefault=&quot;0&quot;&gt;&lt;SQL&gt;SELECT Value, UID FROM Data WHERE LCID = '%WhereLCID%';&lt;/SQL&gt;&lt;OawDocProperty name=&quot;Outputprofile.External&quot; field=&quot;Outputprofile.External&quot;/&gt;&lt;/profile&gt;&lt;profile type=&quot;print&quot; UID=&quot;2010071914505949584758&quot; sameAsDefault=&quot;0&quot;&gt;&lt;SQL&gt;SELECT Value, UID FROM Data WHERE LCID = '%WhereLCID%';&lt;/SQL&gt;&lt;OawDocProperty name=&quot;Outputprofile.Internal&quot; field=&quot;Outputprofile.Internal&quot;/&gt;&lt;/profile&gt;&lt;profile type=&quot;print&quot; UID=&quot;2010071914510808109584&quot; sameAsDefault=&quot;0&quot;&gt;&lt;SQL&gt;SELECT Value, UID FROM Data WHERE LCID = '%WhereLCID%';&lt;/SQL&gt;&lt;OawDocProperty name=&quot;Outputprofile.Internal&quot; field=&quot;Outputprofile.Internal&quot;/&gt;&lt;/profile&gt;&lt;profile type=&quot;print&quot; UID=&quot;2010071914515554119854&quot; sameAsDefault=&quot;0&quot;&gt;&lt;SQL&gt;SELECT Value, UID FROM Data WHERE LCID = '%WhereLCID%';&lt;/SQL&gt;&lt;OawDocProperty name=&quot;Outputprofile.Internal&quot; field=&quot;Outputprofile.Internal&quot;/&gt;&lt;/profile&gt;&lt;profile type=&quot;send&quot; UID=&quot;2003010711200895123470110&quot; sameAsDefault=&quot;0&quot;&gt;&lt;SQL&gt;SELECT Value, UID FROM Data WHERE LCID = '%WhereLCID%';&lt;/SQL&gt;&lt;OawDocProperty name=&quot;Outputprofile.Internal&quot; field=&quot;Outputprofile.Internal&quot;/&gt;&lt;/profile&gt;&lt;profile type=&quot;save&quot; UID=&quot;2004062216425255253277&quot; sameAsDefault=&quot;0&quot;&gt;&lt;SQL&gt;SELECT Value, UID FROM Data WHERE LCID = '%WhereLCID%';&lt;/SQL&gt;&lt;OawDocProperty name=&quot;Outputprofile.Internal&quot; field=&quot;Outputprofile.Internal&quot;/&gt;&lt;/profile&gt;&lt;profile type=&quot;print&quot; UID=&quot;2006120711380151760646&quot; sameAsDefault=&quot;0&quot;&gt;&lt;SQL&gt;SELECT Value, UID FROM Data WHERE LCID = '%WhereLCID%';&lt;/SQL&gt;&lt;OawDocProperty name=&quot;Outputprofile.ExternalSignature&quot; field=&quot;Outputprofile.ExternalSignature&quot;/&gt;&lt;/profile&gt;&lt;profile type=&quot;send&quot; UID=&quot;2006121210395821292110&quot; sameAsDefault=&quot;0&quot;&gt;&lt;SQL&gt;SELECT Value, UID FROM Data WHERE LCID = '%WhereLCID%';&lt;/SQL&gt;&lt;OawDocProperty name=&quot;Outputprofile.ExternalSignature&quot; field=&quot;Outputprofile.ExternalSignature&quot;/&gt;&lt;/profile&gt;&lt;profile type=&quot;save&quot; UID=&quot;2006121210441235887611&quot; sameAsDefault=&quot;0&quot;&gt;&lt;SQL&gt;SELECT Value, UID FROM Data WHERE LCID = '%WhereLCID%';&lt;/SQL&gt;&lt;OawDocProperty name=&quot;Outputprofile.ExternalSignature&quot; field=&quot;Outputprofile.ExternalSignature&quot;/&gt;&lt;/profile&gt;&lt;/source&gt;"/>
    <w:docVar w:name="OawDocProp.2003061115381095709037" w:val="&lt;source&gt;&lt;Fields List=&quot;Name|Function|DirectPhone|EMail&quot;/&gt;&lt;profile type=&quot;default&quot; UID=&quot;&quot; sameAsDefault=&quot;0&quot;&gt;&lt;OawDocProperty name=&quot;Signature2.Name&quot; field=&quot;Name&quot;/&gt;&lt;OawDocProperty name=&quot;Signature2.Function&quot; field=&quot;Function&quot;/&gt;&lt;OawDocProperty name=&quot;Signature2.DirectPhone&quot; field=&quot;DirectPhone&quot;/&gt;&lt;OawDocProperty name=&quot;Signature2.EMail&quot; field=&quot;EMail&quot;/&gt;&lt;/profile&gt;&lt;/source&gt;"/>
    <w:docVar w:name="OawDocProp.2003080714212273705547" w:val="&lt;source&gt;&lt;Fields List=&quot;Introduction|Closing|FormattedFullAddress|EMail|DeliveryOption|CompleteAddress|DeliveryOption2&quot;/&gt;&lt;profile type=&quot;default&quot; UID=&quot;&quot; sameAsDefault=&quot;0&quot;&gt;&lt;OawBookmark name=&quot;RecipientIntroduction&quot; field=&quot;Introduction&quot;/&gt;&lt;OawBookmark name=&quot;RecipientClosing&quot; field=&quot;Closing&quot;/&gt;&lt;OawBookmark name=&quot;RecipientFormattedFullAddress&quot; field=&quot;FormattedFullAddress&quot;/&gt;&lt;OawDocProperty name=&quot;Receipient.EMail&quot; field=&quot;EMail&quot;/&gt;&lt;OawBookmark name=&quot;RecipientDeliveryOption&quot; field=&quot;DeliveryOption&quot;/&gt;&lt;OawBookmark name=&quot;RecipientCompleteAddress&quot; field=&quot;CompleteAddress&quot;/&gt;&lt;OawBookmark name=&quot;RecipientDeliveryOption3&quot; field=&quot;DeliveryOption2&quot;/&gt;&lt;OawDocProperty name=&quot;Recipient.DeliveryOption&quot; field=&quot;DeliveryOption&quot;/&gt;&lt;/profile&gt;&lt;/source&gt;"/>
    <w:docVar w:name="OawDocProp.2004112217333376588294" w:val="&lt;source&gt;&lt;Fields List=&quot;Classification|ContentTypeLetter|Massenversand|ShowLogos&quot;/&gt;&lt;profile type=&quot;default&quot; UID=&quot;&quot; sameAsDefault=&quot;0&quot;&gt;&lt;OawDocProperty name=&quot;CustomField.Classification&quot; field=&quot;Classification&quot;/&gt;&lt;OawDocProperty name=&quot;CustomField.ContentTypeLetter&quot; field=&quot;ContentTypeLetter&quot;/&gt;&lt;OawDocProperty name=&quot;CustomField.Massenversand&quot; field=&quot;Massenversand&quot;/&gt;&lt;OawDocProperty name=&quot;CustomField.ShowLogos&quot; field=&quot;ShowLogos&quot;/&gt;&lt;/profile&gt;&lt;/source&gt;"/>
    <w:docVar w:name="OawDocProp.2006040509495284662868" w:val="&lt;source&gt;&lt;Fields List=&quot;Name|Initials&quot;/&gt;&lt;profile type=&quot;default&quot; UID=&quot;&quot; sameAsDefault=&quot;0&quot;&gt;&lt;OawDocProperty name=&quot;Author.Name&quot; field=&quot;Name&quot;/&gt;&lt;OawDocProperty name=&quot;Author.Initials&quot; field=&quot;Initials&quot;/&gt;&lt;/profile&gt;&lt;/source&gt;"/>
    <w:docVar w:name="OawDocProp.2009082513331568340343" w:val="&lt;source&gt;&lt;Fields List=&quot;Participants|Absent|ToNote&quot;/&gt;&lt;profile type=&quot;default&quot; UID=&quot;&quot; sameAsDefault=&quot;0&quot;&gt;&lt;OawDocProperty name=&quot;Participants.Participants&quot; field=&quot;Participants&quot;/&gt;&lt;OawDocProperty name=&quot;Participants.Absent&quot; field=&quot;Absent&quot;/&gt;&lt;OawDocProperty name=&quot;Participants.ToNote&quot; field=&quot;ToNote&quot;/&gt;&lt;/profile&gt;&lt;/source&gt;"/>
    <w:docVar w:name="OawDocProp.2010020409223900652065" w:val="&lt;source&gt;&lt;Fields List=&quot;Dok_Titel|G_Signatur|G_Laufnummer&quot;/&gt;&lt;profile type=&quot;default&quot; UID=&quot;&quot; sameAsDefault=&quot;0&quot;&gt;&lt;OawDocProperty name=&quot;CMIdata.Dok_Titel&quot; field=&quot;Dok_Titel&quot;/&gt;&lt;OawDocProperty name=&quot;CMIdata.G_Signatur&quot; field=&quot;G_Signatur&quot;/&gt;&lt;OawDocProperty name=&quot;CMIdata.G_Laufnummer&quot; field=&quot;G_Laufnummer&quot;/&gt;&lt;/profile&gt;&lt;/source&gt;"/>
    <w:docVar w:name="OawDocProp.2016110913315368876110" w:val="&lt;source&gt;&lt;Fields List=&quot;Name|DirectPhone|Function|EMail&quot;/&gt;&lt;profile type=&quot;default&quot; UID=&quot;&quot; sameAsDefault=&quot;0&quot;&gt;&lt;OawDocProperty name=&quot;Signature3.Name&quot; field=&quot;Name&quot;/&gt;&lt;OawDocProperty name=&quot;Signature3.DirectPhone&quot; field=&quot;DirectPhone&quot;/&gt;&lt;OawDocProperty name=&quot;Signature3.Function&quot; field=&quot;Function&quot;/&gt;&lt;OawDocProperty name=&quot;Signature3.EMail&quot; field=&quot;EMail&quot;/&gt;&lt;/profile&gt;&lt;/source&gt;"/>
    <w:docVar w:name="OawDocPropSource" w:val="&lt;Profile SelectedUID=&quot;&quot;&gt;&lt;DocProp UID=&quot;2002122011014149059130932&quot; EntryUID=&quot;2015120109104546938289&quot; PrimaryUID=&quot;ClientSuite&quot;&gt;&lt;Field Name=&quot;IDName&quot; Value=&quot;BKD, Dienststelle Berufs- und Weiterbildung_BBZG&quot;/&gt;&lt;Field Name=&quot;Departement&quot; Value=&quot;Bildungs- und Kulturdepartement&quot;/&gt;&lt;Field Name=&quot;Dienststelle1&quot; Value=&quot;&quot;/&gt;&lt;Field Name=&quot;Dienststelle2&quot; Value=&quot;&quot;/&gt;&lt;Field Name=&quot;Abteilung1&quot; Value=&quot;&quot;/&gt;&lt;Field Name=&quot;Abteilung2&quot; Value=&quot;&quot;/&gt;&lt;Field Name=&quot;AddressB1&quot; Value=&quot;Berufsbildungszentrum&quot;/&gt;&lt;Field Name=&quot;AddressB2&quot; Value=&quot;Gesundheit und Soziales&quot;/&gt;&lt;Field Name=&quot;AddressB3&quot; Value=&quot;&quot;/&gt;&lt;Field Name=&quot;AddressB4&quot; Value=&quot;&quot;/&gt;&lt;Field Name=&quot;AddressN1&quot; Value=&quot;Kottenmatte 4&quot;/&gt;&lt;Field Name=&quot;AddressN2&quot; Value=&quot;6210 Sursee&quot;/&gt;&lt;Field Name=&quot;AddressN3&quot; Value=&quot;&quot;/&gt;&lt;Field Name=&quot;AddressN4&quot; Value=&quot;&quot;/&gt;&lt;Field Name=&quot;Postcode&quot; Value=&quot;6210&quot;/&gt;&lt;Field Name=&quot;City&quot; Value=&quot;Sursee&quot;/&gt;&lt;Field Name=&quot;Telefon&quot; Value=&quot;041 349 79 79&quot;/&gt;&lt;Field Name=&quot;Email&quot; Value=&quot;info.bbzg@edulu.ch&quot;/&gt;&lt;Field Name=&quot;Internet&quot; Value=&quot;bbzg.lu.ch&quot;/&gt;&lt;Field Name=&quot;Abteilungsinformation1&quot; Value=&quot;&quot;/&gt;&lt;Field Name=&quot;Abteilungsinformation2&quot; Value=&quot;&quot;/&gt;&lt;Field Name=&quot;Abteilungsinformation3&quot; Value=&quot;&quot;/&gt;&lt;Field Name=&quot;Abteilungsinformation4&quot; Value=&quot;&quot;/&gt;&lt;Field Name=&quot;Abteilungsinformation5&quot; Value=&quot;&quot;/&gt;&lt;Field Name=&quot;Abteilungsinformation6&quot; Value=&quot;&quot;/&gt;&lt;Field Name=&quot;Abteilungsinformation7&quot; Value=&quot;&quot;/&gt;&lt;Field Name=&quot;Abteilungsinformation8&quot; Value=&quot;&quot;/&gt;&lt;Field Name=&quot;FusszeileFett&quot; Value=&quot;&quot;/&gt;&lt;Field Name=&quot;FusszeileNormal&quot; Value=&quot;&quot;/&gt;&lt;Field Name=&quot;LogoColor&quot; Value=&quot;%Logos%\Luzern.Logo.2100.350.emf&quot;/&gt;&lt;Field Name=&quot;LogoBlackWhite&quot; Value=&quot;%Logos%\Luzern.Logo.2100.350.emf&quot;/&gt;&lt;Field Name=&quot;LogoNeutral&quot; Value=&quot;%Logos%\Luzern.Logo.2100.350.emf&quot;/&gt;&lt;Field Name=&quot;LogoZertifikate&quot; Value=&quot;%Logos%\EFQM.300.2970.emf&quot;/&gt;&lt;Field Name=&quot;LogoSignature&quot; Value=&quot;&quot;/&gt;&lt;Field Name=&quot;LogoPowerPointTitleFirst&quot; Value=&quot;&quot;/&gt;&lt;Field Name=&quot;LogoPowerPointChapter&quot; Value=&quot;&quot;/&gt;&lt;Field Name=&quot;LogoPowerPointSlide&quot; Value=&quot;&quot;/&gt;&lt;Field Name=&quot;LogoPowerPointTitleLast&quot; Value=&quot;&quot;/&gt;&lt;Field Name=&quot;LogoSchriftzug&quot; Value=&quot;&quot;/&gt;&lt;Field Name=&quot;LogoTag&quot; Value=&quot;&quot;/&gt;&lt;Field Name=&quot;SelectedUID&quot; Value=&quot;2004123010144120300001&quot;/&gt;&lt;/DocProp&gt;&lt;DocProp UID=&quot;2006040509495284662868&quot; EntryUID=&quot;16819916313457922077018126392346918753212&quot; PrimaryUID=&quot;ClientSuite&quot;&gt;&lt;Field Name=&quot;IDName&quot; Value=&quot;Achermann Ivo, VIF&quot;/&gt;&lt;Field Name=&quot;Name&quot; Value=&quot;Ivo Achermann&quot;/&gt;&lt;Field Name=&quot;PersonalNumber&quot; Value=&quot;&quot;/&gt;&lt;Field Name=&quot;Function&quot; Value=&quot;Bereichsleiter Betriebs- und Sicherheitsausrüstung / Stv. Abt.-Leiter&quot;/&gt;&lt;Field Name=&quot;Initials&quot; Value=&quot;ai&quot;/&gt;&lt;Field Name=&quot;DirectPhone&quot; Value=&quot;+41 41 318 10 87&quot;/&gt;&lt;Field Name=&quot;Mobile&quot; Value=&quot;&quot;/&gt;&lt;Field Name=&quot;EMail&quot; Value=&quot;ivo.achermann@lu.ch&quot;/&gt;&lt;Field Name=&quot;SignatureHighResColor&quot; Value=&quot;&quot;/&gt;&lt;Field Name=&quot;Lizenz_noetig&quot; Value=&quot;Ja&quot;/&gt;&lt;Field Name=&quot;SignatureAdditional1&quot; Value=&quot;&quot;/&gt;&lt;Field Name=&quot;SignatureAdditional2&quot; Value=&quot;&quot;/&gt;&lt;Field Name=&quot;SelectedUID&quot; Value=&quot;2004123010144120300001&quot;/&gt;&lt;/DocProp&gt;&lt;DocProp UID=&quot;200212191811121321310321301031x&quot; EntryUID=&quot;2024020708263980682125&quot; PrimaryUID=&quot;ClientSuite&quot;&gt;&lt;Field Name=&quot;IDName&quot; Value=&quot;Hutter Nadia, DIIN&quot;/&gt;&lt;Field Name=&quot;Name&quot; Value=&quot;Nadia Hutter&quot;/&gt;&lt;Field Name=&quot;PersonalNumber&quot; Value=&quot;&quot;/&gt;&lt;Field Name=&quot;Function&quot; Value=&quot;Applikations-Managerin Professional&quot;/&gt;&lt;Field Name=&quot;Initials&quot; Value=&quot;HUN&quot;/&gt;&lt;Field Name=&quot;DirectPhone&quot; Value=&quot;041 228 5705&quot;/&gt;&lt;Field Name=&quot;Mobile&quot; Value=&quot;&quot;/&gt;&lt;Field Name=&quot;EMail&quot; Value=&quot;Nadia.Hutter@lu.ch&quot;/&gt;&lt;Field Name=&quot;SignatureHighResColor&quot; Value=&quot;&quot;/&gt;&lt;Field Name=&quot;Lizenz_noetig&quot; Value=&quot;Ja&quot;/&gt;&lt;Field Name=&quot;SignatureAdditional1&quot; Value=&quot;jeweils Freitags abwesend&quot;/&gt;&lt;Field Name=&quot;SignatureAdditional2&quot; Value=&quot;&quot;/&gt;&lt;Field Name=&quot;SelectedUID&quot; Value=&quot;2004123010144120300001&quot;/&gt;&lt;/DocProp&gt;&lt;DocProp UID=&quot;2010072016315072560894&quot; EntryUID=&quot;2024020708263980682125&quot; PrimaryUID=&quot;ClientSuite&quot;&gt;&lt;Field Name=&quot;IDName&quot; Value=&quot;Hutter Nadia, DIIN&quot;/&gt;&lt;Field Name=&quot;Name&quot; Value=&quot;Nadia Hutter&quot;/&gt;&lt;Field Name=&quot;PersonalNumber&quot; Value=&quot;&quot;/&gt;&lt;Field Name=&quot;Function&quot; Value=&quot;Applikations-Managerin Professional&quot;/&gt;&lt;Field Name=&quot;Initials&quot; Value=&quot;HUN&quot;/&gt;&lt;Field Name=&quot;DirectPhone&quot; Value=&quot;041 228 5705&quot;/&gt;&lt;Field Name=&quot;Mobile&quot; Value=&quot;&quot;/&gt;&lt;Field Name=&quot;EMail&quot; Value=&quot;Nadia.Hutter@lu.ch&quot;/&gt;&lt;Field Name=&quot;SignatureHighResColor&quot; Value=&quot;&quot;/&gt;&lt;Field Name=&quot;Lizenz_noetig&quot; Value=&quot;Ja&quot;/&gt;&lt;Field Name=&quot;SignatureAdditional1&quot; Value=&quot;jeweils Freitags abwesend&quot;/&gt;&lt;Field Name=&quot;SignatureAdditional2&quot; Value=&quot;&quot;/&gt;&lt;Field Name=&quot;SelectedUID&quot; Value=&quot;2004123010144120300001&quot;/&gt;&lt;/DocProp&gt;&lt;DocProp UID=&quot;2003080714212273705547&quot; EntryUID=&quot;2004123010144120300001&quot;&gt;&lt;Field Name=&quot;IDName&quot; Value=&quot;Empfänger&quot;/&gt;&lt;Field Name=&quot;DeliveryOption&quot; Value=&quot;Einschreiben&quot;/&gt;&lt;Field Name=&quot;DeliveryOption2&quot; Value=&quot;&quot;/&gt;&lt;Field Name=&quot;Company&quot; Value=&quot;&quot;/&gt;&lt;Field Name=&quot;Department&quot; Value=&quot;&quot;/&gt;&lt;Field Name=&quot;Title&quot; Value=&quot;&quot;/&gt;&lt;Field Name=&quot;FirstName&quot; Value=&quot;&quot;/&gt;&lt;Field Name=&quot;MiddleName&quot; Value=&quot;&quot;/&gt;&lt;Field Name=&quot;LastName&quot; Value=&quot;&quot;/&gt;&lt;Field Name=&quot;Suffix&quot; Value=&quot;&quot;/&gt;&lt;Field Name=&quot;FullName&quot; Value=&quot;&quot;/&gt;&lt;Field Name=&quot;JobTitle&quot; Value=&quot;&quot;/&gt;&lt;Field Name=&quot;AddressStreet&quot; Value=&quot;&quot;/&gt;&lt;Field Name=&quot;AddressZIP&quot; Value=&quot;&quot;/&gt;&lt;Field Name=&quot;AddressCity&quot; Value=&quot;&quot;/&gt;&lt;Field Name=&quot;Address&quot; Value=&quot;&quot;/&gt;&lt;Field Name=&quot;CompleteAddress&quot; Value=&quot;sdfsdfasd&amp;#xA;fsdf&amp;#xA;sdfsdf&amp;#xA;asdfsdafsd&quot;/&gt;&lt;Field Name=&quot;AddressSingleLine&quot; Value=&quot;&quot;/&gt;&lt;Field Name=&quot;Telephone&quot; Value=&quot;&quot;/&gt;&lt;Field Name=&quot;Fax&quot; Value=&quot;&quot;/&gt;&lt;Field Name=&quot;EMail&quot; Value=&quot;&quot;/&gt;&lt;Field Name=&quot;CopyTo&quot; Value=&quot;&quot;/&gt;&lt;Field Name=&quot;Introduction&quot; Value=&quot;Sehr geehrte Damen und Herren&quot;/&gt;&lt;Field Name=&quot;Closing&quot; Value=&quot;Freundliche Grüsse&quot;/&gt;&lt;Field Name=&quot;FormattedFullAddress&quot; Value=&quot;&amp;lt;Text Style=&amp;quot;zOawDeliveryOption&amp;quot;&amp;gt;Einschreiben%vbCrLf%&amp;lt;/Text&amp;gt;&amp;lt;Text Style=&amp;quot;zOawRecipient&amp;quot;&amp;gt;sdfsdfasd&amp;#xA;fsdf&amp;#xA;sdfsdf&amp;#xA;asdfsdafsd&amp;lt;/Text&amp;gt;&quot;/&gt;&lt;Field Name=&quot;CompleteAddressImported&quot; Value=&quot;&quot;/&gt;&lt;Field Name=&quot;IntroductionImported&quot; Value=&quot;&quot;/&gt;&lt;/DocProp&gt;&lt;DocProp UID=&quot;2002122010583847234010578&quot; EntryUID=&quot;16819916313457922077018126392346918753212&quot; PrimaryUID=&quot;ClientSuite&quot;&gt;&lt;Field Name=&quot;IDName&quot; Value=&quot;Achermann Ivo, VIF&quot;/&gt;&lt;Field Name=&quot;Name&quot; Value=&quot;Ivo Achermann&quot;/&gt;&lt;Field Name=&quot;PersonalNumber&quot; Value=&quot;&quot;/&gt;&lt;Field Name=&quot;Function&quot; Value=&quot;Bereichsleiter Betriebs- und Sicherheitsausrüstung / Stv. Abt.-Leiter&quot;/&gt;&lt;Field Name=&quot;Initials&quot; Value=&quot;ai&quot;/&gt;&lt;Field Name=&quot;DirectPhone&quot; Value=&quot;+41 41 318 10 87&quot;/&gt;&lt;Field Name=&quot;Mobile&quot; Value=&quot;&quot;/&gt;&lt;Field Name=&quot;EMail&quot; Value=&quot;ivo.achermann@lu.ch&quot;/&gt;&lt;Field Name=&quot;SignatureHighResColor&quot; Value=&quot;&quot;/&gt;&lt;Field Name=&quot;Lizenz_noetig&quot; Value=&quot;Ja&quot;/&gt;&lt;Field Name=&quot;SignatureAdditional1&quot; Value=&quot;&quot;/&gt;&lt;Field Name=&quot;SignatureAdditional2&quot; Value=&quot;&quot;/&gt;&lt;Field Name=&quot;SelectedUID&quot; Value=&quot;2004123010144120300001&quot;/&gt;&lt;/DocProp&gt;&lt;DocProp UID=&quot;2003061115381095709037&quot; EntryUID=&quot;2024020708263980682125&quot; PrimaryUID=&quot;ClientSuite&quot;&gt;&lt;Field Name=&quot;IDName&quot; Value=&quot;Hutter Nadia, DIIN&quot;/&gt;&lt;Field Name=&quot;Name&quot; Value=&quot;Nadia Hutter&quot;/&gt;&lt;Field Name=&quot;PersonalNumber&quot; Value=&quot;&quot;/&gt;&lt;Field Name=&quot;Function&quot; Value=&quot;Applikations-Managerin Professional&quot;/&gt;&lt;Field Name=&quot;Initials&quot; Value=&quot;HUN&quot;/&gt;&lt;Field Name=&quot;DirectPhone&quot; Value=&quot;041 228 5705&quot;/&gt;&lt;Field Name=&quot;Mobile&quot; Value=&quot;&quot;/&gt;&lt;Field Name=&quot;EMail&quot; Value=&quot;Nadia.Hutter@lu.ch&quot;/&gt;&lt;Field Name=&quot;SignatureHighResColor&quot; Value=&quot;&quot;/&gt;&lt;Field Name=&quot;Lizenz_noetig&quot; Value=&quot;Ja&quot;/&gt;&lt;Field Name=&quot;SignatureAdditional1&quot; Value=&quot;jeweils Freitags abwesend&quot;/&gt;&lt;Field Name=&quot;SignatureAdditional2&quot; Value=&quot;&quot;/&gt;&lt;Field Name=&quot;SelectedUID&quot; Value=&quot;2004123010144120300001&quot;/&gt;&lt;/DocProp&gt;&lt;DocProp UID=&quot;2016110913315368876110&quot; EntryUID=&quot;2003121817293296325874&quot; PrimaryUID=&quot;ClientSuite&quot;&gt;&lt;Field Name=&quot;IDName&quot; Value=&quot;(Leer)&quot;/&gt;&lt;Field Name=&quot;Name&quot; Value=&quot;&quot;/&gt;&lt;Field Name=&quot;PersonalNumber&quot; Value=&quot;&quot;/&gt;&lt;Field Name=&quot;Function&quot; Value=&quot;&quot;/&gt;&lt;Field Name=&quot;Initials&quot; Value=&quot;&quot;/&gt;&lt;Field Name=&quot;DirectPhone&quot; Value=&quot;&quot;/&gt;&lt;Field Name=&quot;Mobile&quot; Value=&quot;&quot;/&gt;&lt;Field Name=&quot;EMail&quot; Value=&quot;&quot;/&gt;&lt;Field Name=&quot;SignatureHighResColor&quot; Value=&quot;&quot;/&gt;&lt;Field Name=&quot;Lizenz_noetig&quot; Value=&quot;&quot;/&gt;&lt;Field Name=&quot;SignatureAdditional1&quot; Value=&quot;&quot;/&gt;&lt;Field Name=&quot;SignatureAdditional2&quot; Value=&quot;&quot;/&gt;&lt;Field Name=&quot;SelectedUID&quot; Value=&quot;2004123010144120300001&quot;/&gt;&lt;/DocProp&gt;&lt;DocProp UID=&quot;2009082513331568340343&quot; EntryUID=&quot;2003121817293296325874&quot; PrimaryUID=&quot;ClientSuite&quot; Active=&quot;true&quot;&gt;&lt;Field Name=&quot;IDName&quot; Value=&quot;&quot;/&gt;&lt;Field Name=&quot;Participants&quot; Value=&quot;&quot;/&gt;&lt;Field Name=&quot;Absent&quot; Value=&quot;&quot;/&gt;&lt;Field Name=&quot;ToNote&quot; Value=&quot;&quot;/&gt;&lt;/DocProp&gt;&lt;DocProp UID=&quot;2010020409223900652065&quot; EntryUID=&quot;&quot; UserInformation=&quot;Data from SAP&quot; Interface=&quot;-1&quot;&gt;&lt;Field Name=&quot;UID&quot; Value=&quot;2003121817293296325874&quot;/&gt;&lt;Field Name=&quot;SelectedUID&quot; Value=&quot;2004123010144120300001&quot;/&gt;&lt;/DocProp&gt;&lt;DocProp UID=&quot;2015111110142100000001&quot; EntryUID=&quot;&quot; UserInformation=&quot;Data from SAP&quot; Interface=&quot;-1&quot;&gt;&lt;Field Name=&quot;UID&quot; Value=&quot;2003121817293296325874&quot;/&gt;&lt;Field Name=&quot;SelectedUID&quot; Value=&quot;2004123010144120300001&quot;/&gt;&lt;/DocProp&gt;&lt;DocProp UID=&quot;2016022308391031585750&quot; EntryUID=&quot;&quot; UserInformation=&quot;Data from SAP&quot; Interface=&quot;-1&quot;&gt;&lt;Field Name=&quot;UID&quot; Value=&quot;2003121817293296325874&quot;/&gt;&lt;Field Name=&quot;SelectedUID&quot; Value=&quot;2004123010144120300001&quot;/&gt;&lt;/DocProp&gt;&lt;DocProp UID=&quot;2016022308391031585800&quot; EntryUID=&quot;&quot; UserInformation=&quot;Data from SAP&quot; Interface=&quot;-1&quot;&gt;&lt;/DocProp&gt;&lt;DocProp UID=&quot;2004112217333376588294&quot; EntryUID=&quot;2004123010144120300001&quot; PrimaryUID=&quot;ClientSuite&quot; Active=&quot;true&quot;&gt;&lt;Field UID=&quot;2020021815460896382442&quot; Name=&quot;DocumentDate&quot; Value=&quot;16. Mai 2025&quot;/&gt;&lt;Field UID=&quot;2010052817113689266521&quot; Name=&quot;ContentTypeLetter&quot; Value=&quot;Leer&quot;/&gt;&lt;Field UID=&quot;2016092315475581987815&quot; Name=&quot;Massenversand&quot; Value=&quot;-1&quot;/&gt;&lt;Field UID=&quot;2024040208561418366176&quot; Name=&quot;ShowLogos&quot; Value=&quot;-1&quot;/&gt;&lt;/DocProp&gt;&lt;/Profile&gt;_x000d_"/>
    <w:docVar w:name="OawDocumentLanguageID" w:val="2055"/>
    <w:docVar w:name="OawDocumentStatus" w:val="default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TextStyles&quot;&gt;_x000d_&lt;Item Type=&quot;Button&quot; IDName=&quot;NormalKeepTogether&quot; Icon=&quot;3546&quot; Label=&quot;&amp;lt;translate&amp;gt;Style.NormalKeepTogether&amp;lt;/translate&amp;gt;&quot; Command=&quot;StyleApply&quot; Parameter=&quot;NormalKeepTogether&quot;/&gt;_x000d_&lt;Item Type=&quot;Separator&quot;/&gt;_x000d_&lt;Item Type=&quot;Button&quot; IDName=&quot;PositionWithValue&quot; Icon=&quot;3546&quot; Label=&quot;&amp;lt;translate&amp;gt;Style.PositionWithValue&amp;lt;/translate&amp;gt;&quot; Command=&quot;StyleApply&quot; Parameter=&quot;PositionWithValue&quot;/&gt;_x000d_&lt;Item Type=&quot;Separator&quot;/&gt;_x000d_&lt;Item Type=&quot;Button&quot; IDName=&quot;SignatureLines&quot; Icon=&quot;3546&quot; Label=&quot;&amp;lt;translate&amp;gt;Style.SignatureLines&amp;lt;/translate&amp;gt;&quot; Command=&quot;StyleApply&quot; Parameter=&quot;SignatureLines&quot;/&gt;_x000d_&lt;Item Type=&quot;Button&quot; IDName=&quot;SignatureText&quot; Icon=&quot;3546&quot; Label=&quot;&amp;lt;translate&amp;gt;Style.SignatureText&amp;lt;/translate&amp;gt;&quot; Command=&quot;StyleApply&quot; Parameter=&quot;SignatureText&quot;/&gt;_x000d_&lt;/Item&gt;_x000d_&lt;Item Type=&quot;SubMenu&quot; IDName=&quot;CharacterStyles&quot;&gt;_x000d_&lt;Item Type=&quot;Button&quot; IDName=&quot;DefaultParagraphFont&quot;  Icon=&quot;3114&quot; Label=&quot;&amp;lt;translate&amp;gt;Style.DefaultParagraphFont&amp;lt;/translate&amp;gt;&quot; Command=&quot;StyleApply&quot; Parameter=&quot;-66&quot;/&gt;_x000d_&lt;Item Type=&quot;Button&quot; IDName=&quot;Emphasis&quot;  Icon=&quot;3114&quot; Label=&quot;&amp;lt;translate&amp;gt;Style.Emphasis&amp;lt;/translate&amp;gt;&quot; Command=&quot;StyleApply&quot; Parameter=&quot;-88&quot;/&gt;_x000d_&lt;/Item&gt;_x000d_&lt;Item Type=&quot;SubMenu&quot; IDName=&quot;StructureStyles&quot;&gt;_x000d_&lt;Item Type=&quot;Button&quot; IDName=&quot;DocumentType&quot; Icon=&quot;3546&quot; Label=&quot;&amp;lt;translate&amp;gt;Style.DocumentType&amp;lt;/translate&amp;gt;&quot; Command=&quot;StyleApply&quot; Parameter=&quot;Inhalts-Typ&quot;/&gt;_x000d_&lt;Item Type=&quot;Button&quot; IDName=&quot;Subject&quot; Icon=&quot;3546&quot; Label=&quot;&amp;lt;translate&amp;gt;Style.Subject&amp;lt;/translate&amp;gt;&quot; Command=&quot;StyleApply&quot; Parameter=&quot;Betreff&quot;/&gt;_x000d_&lt;Item Type=&quot;Button&quot; IDName=&quot;Abschnitt&quot; Icon=&quot;3546&quot; Label=&quot;Abschnitt&quot; Command=&quot;StyleApply&quot; Parameter=&quot;Abschnitt&quot;/&gt;_x000d_&lt;Item Type=&quot;Separator&quot;/&gt;_x000d_&lt;Item Type=&quot;Button&quot; IDName=&quot;Heading1&quot; Icon=&quot;3546&quot; Label=&quot;&amp;lt;translate&amp;gt;Style.Heading1&amp;lt;/translate&amp;gt;&quot; Command=&quot;StyleApply&quot; Parameter=&quot;-2&quot;/&gt;_x000d_&lt;Item Type=&quot;Button&quot; IDName=&quot;Heading2&quot; Icon=&quot;3546&quot; Label=&quot;&amp;lt;translate&amp;gt;Style.Heading2&amp;lt;/translate&amp;gt;&quot; Command=&quot;StyleApply&quot; Parameter=&quot;-3&quot;/&gt;_x000d_&lt;Item Type=&quot;Button&quot; IDName=&quot;Heading3&quot; Icon=&quot;3546&quot; Label=&quot;&amp;lt;translate&amp;gt;Style.Heading3&amp;lt;/translate&amp;gt;&quot; Command=&quot;StyleApply&quot; Parameter=&quot;-4&quot;/&gt;_x000d_&lt;Item Type=&quot;Button&quot; IDName=&quot;Heading4&quot; Icon=&quot;3546&quot; Label=&quot;&amp;lt;translate&amp;gt;Style.Heading4&amp;lt;/translate&amp;gt;&quot; Command=&quot;StyleApply&quot; Parameter=&quot;-5&quot;/&gt;_x000d_&lt;Item Type=&quot;Separator&quot;/&gt;_x000d_&lt;Item Type=&quot;Button&quot; IDName=&quot;1 ohne&quot; Icon=&quot;3546&quot; Label=&quot;Überschrift 1 o. Nr.&quot; Command=&quot;StyleApply&quot; Parameter=&quot;Überschrift 1 o. Nr.&quot;/&gt;_x000d_&lt;Item Type=&quot;Button&quot; IDName=&quot;2 ohne&quot; Icon=&quot;3546&quot; Label=&quot;Überschrift 2 o. Nr.&quot; Command=&quot;StyleApply&quot; Parameter=&quot;Überschrift 2 o. Nr.&quot;/&gt;_x000d_&lt;Item Type=&quot;Button&quot; IDName=&quot;3 ohne&quot; Icon=&quot;3546&quot; Label=&quot;Überschrift 3 o. Nr.&quot; Command=&quot;StyleApply&quot; Parameter=&quot;Überschrift 3 o. Nr.&quot;/&gt;_x000d_&lt;Item Type=&quot;Button&quot; IDName=&quot;4 ohne&quot; Icon=&quot;3546&quot; Label=&quot;Überschrift 4 o. Nr.&quot; Command=&quot;StyleApply&quot; Parameter=&quot;Überschrift 4 o. Nr.&quot;/&gt;_x000d_&lt;Item Type=&quot;Separator&quot;/&gt;_x000d_&lt;Item Type=&quot;Button&quot; IDName=&quot;Appendix&quot; Icon=&quot;3546&quot; Label=&quot;Anhang&quot; Command=&quot;StyleApply&quot; Parameter=&quot;Appendix&quot;/&gt;_x000d_&lt;/Item&gt;_x000d_&lt;Item Type=&quot;SubMenu&quot; IDName=&quot;TopicStyles&quot;&gt;_x000d_&lt;Item Type=&quot;Button&quot; IDName=&quot;Topic075&quot; Icon=&quot;3546&quot; Label=&quot;&amp;lt;translate&amp;gt;Style.Topic075&amp;lt;/translate&amp;gt;&quot; Command=&quot;StyleApply&quot; Parameter=&quot;Topic075&quot;/&gt;_x000d_&lt;Item Type=&quot;Button&quot; IDName=&quot;Topic300&quot; Icon=&quot;3546&quot; Label=&quot;&amp;lt;translate&amp;gt;Style.Topic300&amp;lt;/translate&amp;gt;&quot; Command=&quot;StyleApply&quot; Parameter=&quot;Topic300&quot;/&gt;_x000d_&lt;Item Type=&quot;Button&quot; IDName=&quot;Topic450&quot; Icon=&quot;3546&quot; Label=&quot;&amp;lt;translate&amp;gt;Style.Topic450&amp;lt;/translate&amp;gt;&quot; Command=&quot;StyleApply&quot; Parameter=&quot;Topic450&quot;/&gt;_x000d_&lt;Item Type=&quot;Button&quot; IDName=&quot;Topic600&quot; Icon=&quot;3546&quot; Label=&quot;&amp;lt;translate&amp;gt;Style.Topic600&amp;lt;/translate&amp;gt;&quot; Command=&quot;StyleApply&quot; Parameter=&quot;Topic600&quot;/&gt;_x000d_&lt;Item Type=&quot;Button&quot; IDName=&quot;Topic750&quot; Icon=&quot;3546&quot; Label=&quot;&amp;lt;translate&amp;gt;Style.Topic750&amp;lt;/translate&amp;gt;&quot; Command=&quot;StyleApply&quot; Parameter=&quot;Topic750&quot;/&gt;_x000d_&lt;Item Type=&quot;Button&quot; IDName=&quot;Topic900&quot; Icon=&quot;3546&quot; Label=&quot;&amp;lt;translate&amp;gt;Style.Topic900&amp;lt;/translate&amp;gt;&quot; Command=&quot;StyleApply&quot; Parameter=&quot;Topic900&quot;/&gt;_x000d_&lt;Item Type=&quot;Separator&quot;/&gt;_x000d_&lt;Item Type=&quot;Button&quot; IDName=&quot;Topic075Line&quot; Icon=&quot;3546&quot; Label=&quot;&amp;lt;translate&amp;gt;Style.Topic075Line&amp;lt;/translate&amp;gt;&quot; Command=&quot;StyleApply&quot; Parameter=&quot;Topic075Line&quot;/&gt;_x000d_&lt;Item Type=&quot;Button&quot; IDName=&quot;Topic300Line&quot; Icon=&quot;3546&quot; Label=&quot;&amp;lt;translate&amp;gt;Style.Topic300Line&amp;lt;/translate&amp;gt;&quot; Command=&quot;StyleApply&quot; Parameter=&quot;Topic300Line&quot;/&gt;_x000d_&lt;Item Type=&quot;Button&quot; IDName=&quot;Topic450Line&quot; Icon=&quot;3546&quot; Label=&quot;&amp;lt;translate&amp;gt;Style.Topic450Line&amp;lt;/translate&amp;gt;&quot; Command=&quot;StyleApply&quot; Parameter=&quot;Topic450Line&quot;/&gt;_x000d_&lt;Item Type=&quot;Button&quot; IDName=&quot;Topic600Line&quot; Icon=&quot;3546&quot; Label=&quot;&amp;lt;translate&amp;gt;Style.Topic600Line&amp;lt;/translate&amp;gt;&quot; Command=&quot;StyleApply&quot; Parameter=&quot;Topic600Line&quot;/&gt;_x000d_&lt;Item Type=&quot;Button&quot; IDName=&quot;Topic750Line&quot; Icon=&quot;3546&quot; Label=&quot;&amp;lt;translate&amp;gt;Style.Topic750Line&amp;lt;/translate&amp;gt;&quot; Command=&quot;StyleApply&quot; Parameter=&quot;Topic750Line&quot;/&gt;_x000d_&lt;Item Type=&quot;Button&quot; IDName=&quot;Topic900Line&quot; Icon=&quot;3546&quot; Label=&quot;&amp;lt;translate&amp;gt;Style.Topic900Line&amp;lt;/translate&amp;gt;&quot; Command=&quot;StyleApply&quot; Parameter=&quot;Topic900Line&quot;/&gt;_x000d_&lt;/Item&gt;_x000d_&lt;Item Type=&quot;SubMenu&quot; IDName=&quot;ListStyles&quot;&gt;_x000d_&lt;Item Type=&quot;Button&quot; IDName=&quot;ListWithSymbols&quot; Icon=&quot;838&quot; Label=&quot;&amp;lt;translate&amp;gt;Style.ListWithSymbols&amp;lt;/translate&amp;gt;&quot; Command=&quot;StyleApply&quot; Parameter=&quot;ListWithSymbols&quot;/&gt;_x000d_&lt;Item Type=&quot;Button&quot; IDName=&quot;ListWithLetters&quot; Icon=&quot;80&quot; Label=&quot;&amp;lt;translate&amp;gt;Style.ListWithLetters&amp;lt;/translate&amp;gt;&quot; Command=&quot;StyleApply&quot; Parameter=&quot;ListWithLetters&quot;/&gt;_x000d_&lt;Item Type=&quot;Button&quot; IDName=&quot;ListWithNumbers&quot; Icon=&quot;71&quot; Label=&quot;&amp;lt;translate&amp;gt;Style.ListWithNumbers&amp;lt;/translate&amp;gt;&quot; Command=&quot;StyleApply&quot; Parameter=&quot;ListWithNumbers&quot;/&gt;_x000d_&lt;Item Type=&quot;Button&quot; IDName=&quot;ListLevelsWithNumbers&quot; Icon=&quot;71&quot; Label=&quot;&amp;lt;translate&amp;gt;Style.ListLevelsWithNumbers&amp;lt;/translate&amp;gt;&quot; Command=&quot;StyleApply&quot; Parameter=&quot;ListLevelsWithNumbers&quot;/&gt;_x000d_&lt;Item Type=&quot;Button&quot; IDName=&quot;ListWithCheckBoxes&quot; Icon=&quot;220&quot; Label=&quot;&amp;lt;translate&amp;gt;Style.ListWithCheckBoxes&amp;lt;/translate&amp;gt;&quot; Command=&quot;StyleApply&quot; Parameter=&quot;ListWithCheckBoxes&quot;/&gt;_x000d_&lt;/Item&gt;_x000d_&lt;Item Type=&quot;SubMenu&quot; IDName=&quot;LawStyles&quot;&gt;_x000d_&lt;Item Type=&quot;Button&quot; IDName=&quot;Art-Titel&quot; Icon=&quot;3546&quot; Label=&quot;&amp;lt;translate&amp;gt;Style.ArtTitel&amp;lt;/translate&amp;gt;&quot; Command=&quot;StyleApply&quot; Parameter=&quot;Art-Titel&quot;/&gt;_x000d_&lt;Item Type=&quot;Button&quot; IDName=&quot;Art-Text&quot; Icon=&quot;3546&quot; Label=&quot;&amp;lt;translate&amp;gt;Style.ArtText&amp;lt;/translate&amp;gt;&quot; Command=&quot;StyleApply&quot; Parameter=&quot;Art-Text&quot;/&gt;_x000d_&lt;Item Type=&quot;Button&quot; IDName=&quot;Art-Hochgestellt&quot; Icon=&quot;3114&quot; Label=&quot;&amp;lt;translate&amp;gt;Style.ArtHochgestellt&amp;lt;/translate&amp;gt;&quot; Command=&quot;StyleApply&quot; Parameter=&quot;Art-Hochgestellt&quot;/&gt;_x000d_&lt;Item Type=&quot;Button&quot; IDName=&quot;DefaultParagraphFont&quot;  Icon=&quot;3114&quot; Label=&quot;&amp;lt;translate&amp;gt;Style.DefaultParagraphFont&amp;lt;/translate&amp;gt;&quot; Command=&quot;StyleApply&quot; Parameter=&quot;-66&quot;/&gt;_x000d_&lt;/Item&gt;_x000d_&lt;/MenusDef&gt;"/>
    <w:docVar w:name="OawOMS" w:val="&lt;OawOMS&gt;&lt;send profileUID=&quot;1&quot;&gt;&lt;mail&gt;&lt;cc&gt;&lt;/cc&gt;&lt;bcc&gt;&lt;/bcc&gt;&lt;to&gt;&lt;value type=&quot;OawDocProperty&quot; name=&quot;Rece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word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word&gt;&lt;PDF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end&gt;&lt;save profileUID=&quot;2003112610595290705547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send profileUID=&quot;2003010711200895123470110&quot;&gt;&lt;mail&gt;&lt;cc&gt;&lt;/cc&gt;&lt;bcc&gt;&lt;/bcc&gt;&lt;body&gt;&lt;/body&gt;&lt;to&gt;&lt;value type=&quot;OawDocProperty&quot; name=&quot;Rece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/mail&gt;&lt;word&gt;&lt;keywords&gt;&lt;/keywords&gt;&lt;language&gt;&lt;/language&gt;&lt;title&gt;&lt;value type=&quot;OawDocProperty&quot; name=&quot;CustomField.ContentTypeLetter&quot;&gt;&lt;separator text=&quot;&quot;&gt;&lt;/separator&gt;&lt;format text=&quot;&quot;&gt;&lt;/format&gt;&lt;/value&gt;&lt;/title&gt;&lt;fileName&gt;&lt;value type=&quot;OawBookmark&quot; name=&quot;Subject&quot;&gt;&lt;separator text=&quot;&quot;&gt;&lt;/separator&gt;&lt;format text=&quot;&quot;&gt;&lt;/format&gt;&lt;/value&gt;&lt;/fileName&gt;&lt;/word&gt;&lt;PDF&gt;&lt;keywords&gt;&lt;/keywords&gt;&lt;language&gt;&lt;/language&gt;&lt;title&gt;&lt;value type=&quot;OawDocProperty&quot; name=&quot;CustomField.ContentTypeLetter&quot;&gt;&lt;separator text=&quot;&quot;&gt;&lt;/separator&gt;&lt;format text=&quot;&quot;&gt;&lt;/format&gt;&lt;/value&gt;&lt;/title&gt;&lt;fileName&gt;&lt;value type=&quot;OawBookmark&quot; name=&quot;Subject&quot;&gt;&lt;separator text=&quot;&quot;&gt;&lt;/separator&gt;&lt;format text=&quot;&quot;&gt;&lt;/format&gt;&lt;/value&gt;&lt;/fileName&gt;&lt;/PDF&gt;&lt;/send&gt;&lt;send profileUID=&quot;2004040214394261858638&quot;&gt;&lt;PDF&gt;&lt;title&gt;&lt;value type=&quot;OawLanguage&quot; name=&quot;Template.Letter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4040214394214143821&quot;&gt;&lt;mail&gt;&lt;subject&gt;&lt;value type=&quot;OawDocVar&quot; name=&quot;BM_DocumentSubject&quot;&gt;&lt;separator text=&quot;&quot;&gt;&lt;/separator&gt;&lt;format text=&quot;&quot;&gt;&lt;/format&gt;&lt;/value&gt;&lt;/subject&gt;&lt;to&gt;&lt;value type=&quot;OawDocProperty&quot; name=&quot;Receipient.EMail&quot;&gt;&lt;separator text=&quot;&quot;&gt;&lt;/separator&gt;&lt;format text=&quot;&quot;&gt;&lt;/format&gt;&lt;/value&gt;&lt;/to&gt;&lt;body&gt;&lt;value type=&quot;OawDocVar&quot; name=&quot;BM_ReceipientSaluta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DocVar&quot; name=&quot;BM_Document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ave profileUID=&quot;2003112717153125284480&quot;&gt;&lt;word&gt;&lt;keywords&gt;&lt;/keywords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word&gt;&lt;PDF&gt;&lt;keywords&gt;&lt;/keywords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PDF&gt;&lt;/save&gt;&lt;save profileUID=&quot;2004040214492466553768&quot;&gt;&lt;word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word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ave&gt;&lt;save profileUID=&quot;2003112513571987705547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save profileUID=&quot;2004062216425255253277&quot;&gt;&lt;word&gt;&lt;keywords&gt;&lt;/keywords&gt;&lt;fileName&gt;&lt;value type=&quot;OawBookmark&quot; name=&quot;Subject&quot;&gt;&lt;separator text=&quot;&quot;&gt;&lt;/separator&gt;&lt;format text=&quot;&quot;&gt;&lt;/format&gt;&lt;/value&gt;&lt;/fileName&gt;&lt;/word&gt;&lt;PDF&gt;&lt;keywords&gt;&lt;/keywords&gt;&lt;fileName&gt;&lt;value type=&quot;OawBookmark&quot; name=&quot;Subject&quot;&gt;&lt;separator text=&quot;&quot;&gt;&lt;/separator&gt;&lt;format text=&quot;&quot;&gt;&lt;/format&gt;&lt;/value&gt;&lt;/fileName&gt;&lt;/PDF&gt;&lt;/save&gt;&lt;save profileUID=&quot;2006120514374995979992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ave profileUID=&quot;2006120514401556040061&quot;&gt;&lt;word&gt;&lt;keywords&gt;&lt;/keywords&gt;&lt;fileName&gt;&lt;value type=&quot;OawBookmark&quot; name=&quot;Subject&quot;&gt;&lt;separator text=&quot;&quot;&gt;&lt;/separator&gt;&lt;format text=&quot;&quot;&gt;&lt;/format&gt;&lt;/value&gt;&lt;/fileName&gt;&lt;/word&gt;&lt;PDF&gt;&lt;keywords&gt;&lt;/keywords&gt;&lt;fileName&gt;&lt;value type=&quot;OawBookmark&quot; name=&quot;Subject&quot;&gt;&lt;separator text=&quot;&quot;&gt;&lt;/separator&gt;&lt;format text=&quot;&quot;&gt;&lt;/format&gt;&lt;/value&gt;&lt;/fileName&gt;&lt;/PDF&gt;&lt;/save&gt;&lt;save profileUID=&quot;2006120514412679025182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ave profileUID=&quot;2006120514423114802349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end profileUID=&quot;2006120514175878093883&quot;&gt;&lt;mail&gt;&lt;bcc&gt;&lt;/bcc&gt;&lt;to&gt;&lt;value type=&quot;OawDocProperty&quot; name=&quot;Rece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/mail&gt;&lt;word&gt;&lt;keywords&gt;&lt;/keywords&gt;&lt;company&gt;&lt;value type=&quot;OawDocProperty&quot; name=&quot;Organisation.Departement&quot;&gt;&lt;separator text=&quot;&quot;&gt;&lt;/separator&gt;&lt;format text=&quot;&quot;&gt;&lt;/format&gt;&lt;/value&gt;&lt;/company&gt;&lt;fileName&gt;&lt;value type=&quot;OawBookmark&quot; name=&quot;Subject&quot;&gt;&lt;separator text=&quot;&quot;&gt;&lt;/separator&gt;&lt;format text=&quot;&quot;&gt;&lt;/format&gt;&lt;/value&gt;&lt;/fileName&gt;&lt;/word&gt;&lt;PDF&gt;&lt;keywords&gt;&lt;/keywords&gt;&lt;company&gt;&lt;value type=&quot;OawDocProperty&quot; name=&quot;Organisation.Departement&quot;&gt;&lt;separator text=&quot;&quot;&gt;&lt;/separator&gt;&lt;format text=&quot;&quot;&gt;&lt;/format&gt;&lt;/value&gt;&lt;/company&gt;&lt;fileName&gt;&lt;value type=&quot;OawBookmark&quot; name=&quot;Subject&quot;&gt;&lt;separator text=&quot;&quot;&gt;&lt;/separator&gt;&lt;format text=&quot;&quot;&gt;&lt;/format&gt;&lt;/value&gt;&lt;/fileName&gt;&lt;/PDF&gt;&lt;/send&gt;&lt;send profileUID=&quot;2006120514215842576656&quot;&gt;&lt;PDF&gt;&lt;fileName&gt;&lt;value type=&quot;OawBookmark&quot; name=&quot;Subject&quot;&gt;&lt;separator text=&quot;&quot;&gt;&lt;/separator&gt;&lt;format text=&quot;&quot;&gt;&lt;/format&gt;&lt;/value&gt;&lt;/fileName&gt;&lt;keywords&gt;&lt;/keywords&gt;&lt;author&gt;&lt;value type=&quot;OawDocProperty&quot; name=&quot;Company.Company&quot;&gt;&lt;separator text=&quot;&quot;&gt;&lt;/separator&gt;&lt;format text=&quot;&quot;&gt;&lt;/format&gt;&lt;/value&gt;&lt;/author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6120514241910601803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6121210395821292110&quot;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/body&gt;&lt;/mail&gt;&lt;word&gt;&lt;keywords&gt;&lt;/keywords&gt;&lt;title&gt;&lt;value type=&quot;OawDocProperty&quot; name=&quot;CustomField.ContentTyp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fileName&gt;&lt;value type=&quot;OawBookmark&quot; name=&quot;Subject&quot;&gt;&lt;separator text=&quot;&quot;&gt;&lt;/separator&gt;&lt;format text=&quot;&quot;&gt;&lt;/format&gt;&lt;/value&gt;&lt;/fileName&gt;&lt;subject&gt;&lt;value type=&quot;OawDocProperty&quot; name=&quot;CustomField.ContentTypeLetter&quot;&gt;&lt;separator text=&quot;&quot;&gt;&lt;/separator&gt;&lt;format text=&quot;&quot;&gt;&lt;/format&gt;&lt;/value&gt;&lt;/subject&gt;&lt;/word&gt;&lt;PDF&gt;&lt;keywords&gt;&lt;/keywords&gt;&lt;title&gt;&lt;value type=&quot;OawDocProperty&quot; name=&quot;CustomField.ContentTyp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fileName&gt;&lt;value type=&quot;OawBookmark&quot; name=&quot;Subject&quot;&gt;&lt;separator text=&quot;&quot;&gt;&lt;/separator&gt;&lt;format text=&quot;&quot;&gt;&lt;/format&gt;&lt;/value&gt;&lt;/fileName&gt;&lt;subject&gt;&lt;value type=&quot;OawDocProperty&quot; name=&quot;CustomField.ContentTypeLetter&quot;&gt;&lt;separator text=&quot;&quot;&gt;&lt;/separator&gt;&lt;format text=&quot;&quot;&gt;&lt;/format&gt;&lt;/value&gt;&lt;/subject&gt;&lt;/PDF&gt;&lt;/send&gt;&lt;save profileUID=&quot;2006121210441235887611&quot;&gt;&lt;word&gt;&lt;keywords&gt;&lt;/keywords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company&gt;&lt;value type=&quot;OawDocProperty&quot; name=&quot;Organisation.Departement&quot;&gt;&lt;separator text=&quot;&quot;&gt;&lt;/separator&gt;&lt;format text=&quot;&quot;&gt;&lt;/format&gt;&lt;/value&gt;&lt;/company&gt;&lt;manager&gt;&lt;value type=&quot;OawDocProperty&quot; name=&quot;Contactperson.Name&quot;&gt;&lt;separator text=&quot;&quot;&gt;&lt;/separator&gt;&lt;format text=&quot;&quot;&gt;&lt;/format&gt;&lt;/value&gt;&lt;/manager&gt;&lt;fileName&gt;&lt;value type=&quot;OawBookmark&quot; name=&quot;Subject&quot;&gt;&lt;separator text=&quot;&quot;&gt;&lt;/separator&gt;&lt;format text=&quot;&quot;&gt;&lt;/format&gt;&lt;/value&gt;&lt;/fileName&gt;&lt;title&gt;&lt;value type=&quot;OawDocProperty&quot; name=&quot;CustomField.ContentTypeLetter&quot;&gt;&lt;separator text=&quot;&quot;&gt;&lt;/separator&gt;&lt;format text=&quot;&quot;&gt;&lt;/format&gt;&lt;/value&gt;&lt;/title&gt;&lt;/word&gt;&lt;PDF&gt;&lt;keywords&gt;&lt;/keywords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company&gt;&lt;value type=&quot;OawDocProperty&quot; name=&quot;Organisation.Departement&quot;&gt;&lt;separator text=&quot;&quot;&gt;&lt;/separator&gt;&lt;format text=&quot;&quot;&gt;&lt;/format&gt;&lt;/value&gt;&lt;/company&gt;&lt;manager&gt;&lt;value type=&quot;OawDocProperty&quot; name=&quot;Contactperson.Name&quot;&gt;&lt;separator text=&quot;&quot;&gt;&lt;/separator&gt;&lt;format text=&quot;&quot;&gt;&lt;/format&gt;&lt;/value&gt;&lt;/manager&gt;&lt;fileName&gt;&lt;value type=&quot;OawBookmark&quot; name=&quot;Subject&quot;&gt;&lt;separator text=&quot;&quot;&gt;&lt;/separator&gt;&lt;format text=&quot;&quot;&gt;&lt;/format&gt;&lt;/value&gt;&lt;/fileName&gt;&lt;title&gt;&lt;value type=&quot;OawDocProperty&quot; name=&quot;CustomField.ContentTypeLetter&quot;&gt;&lt;separator text=&quot;&quot;&gt;&lt;/separator&gt;&lt;format text=&quot;&quot;&gt;&lt;/format&gt;&lt;/value&gt;&lt;/title&gt;&lt;/PDF&gt;&lt;/save&gt;&lt;send profileUID=&quot;2024040209252990655803&quot;&gt;&lt;mail&gt;&lt;to&gt;&lt;value type=&quot;OawDocProperty&quot; name=&quot;Rece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/mail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end&gt;&lt;save profileUID=&quot;2024040209240857741771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/OawOMS&gt;_x000d_"/>
    <w:docVar w:name="oawPaperSize" w:val="7"/>
    <w:docVar w:name="OawPrint.2006120711380151760646" w:val="&lt;source&gt;&lt;documentProperty UID=&quot;2003060614150123456789&quot;&gt;&lt;SQL&gt;SELECT Value, UID FROM Data WHERE LCID = '%WhereLCID%';&lt;/SQL&gt;&lt;OawDocProperty name=&quot;Outputprofile.ExternalSignature&quot; field=&quot;Outputprofile.ExternalSignature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.2010071914505949584758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.2010071914510808109584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.2010071914515554119854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.2010071914543648299648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.2010071914584326300121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.2010071914585275568157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erTray.2003010711185094343750537" w:val="document.firstpage:=2004040215283940034110;document.otherpages:=2004040215283940034110;"/>
    <w:docVar w:name="OawPrinterTray.2004040214370529854396" w:val="document.firstpage:=2003061718064858105452;document.otherpages:=2003061718064858105452;"/>
    <w:docVar w:name="OawPrinterTray.2006120514062149532222" w:val="document.firstpage:=2003061718080779000241;document.otherpages:=2003061718080779000241;"/>
    <w:docVar w:name="OawPrinterTray.2006120514073882160728" w:val="document.firstpage:=2003061718064858105452;document.otherpages:=2003061718064858105452;"/>
    <w:docVar w:name="OawPrinterTray.2006120711380151760646" w:val="document.firstpage:=2003061718080779000241;document.otherpages:=2003061718080779000241;"/>
    <w:docVar w:name="OawPrinterTray.2010071914505949584758" w:val="document.firstpage:=2003061718080779000241;document.otherpages:=2003061718080779000241;"/>
    <w:docVar w:name="OawPrinterTray.2010071914510808109584" w:val="document.firstpage:=2010071914442260920131;document.otherpages:=2010071914442260920131;"/>
    <w:docVar w:name="OawPrinterTray.2010071914515554119854" w:val="document.firstpage:=2010071914525983794155;document.otherpages:=2010071914525983794155;"/>
    <w:docVar w:name="OawPrinterTray.2010071914543648299648" w:val="document.firstpage:=2003061718080779000241;document.otherpages:=2003061718080779000241;"/>
    <w:docVar w:name="OawPrinterTray.2010071914584326300121" w:val="document.firstpage:=2010071914442260920131;document.otherpages:=2010071914442260920131;"/>
    <w:docVar w:name="OawPrinterTray.2010071914585275568157" w:val="document.firstpage:=2010071914525983794155;document.otherpages:=2010071914525983794155;"/>
    <w:docVar w:name="OawPrinterTray.3" w:val="document.firstpage:=2003061718080779000241;document.otherpages:=2003061718080779000241;"/>
    <w:docVar w:name="OawPrinterTray.4" w:val="document.firstpage:=2003061718064858105452;document.otherpages:=2003061718064858105452;"/>
    <w:docVar w:name="OawPrintRestore.2006120711380151760646" w:val="&lt;source&gt;&lt;documentProperty UID=&quot;&quot;&gt;&lt;Fields List=&quot;&quot;/&gt;&lt;OawDocProperty name=&quot;Outputprofile.ExternalSignature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Restore.2010071914505949584758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Restore.2010071914510808109584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Restore.2010071914515554119854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Restore.2010071914543648299648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Restore.2010071914584326300121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intRestore.2010071914585275568157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ProjectID" w:val="luchmaster"/>
    <w:docVar w:name="OawRecipients" w:val="&lt;Recipients&gt;&lt;Recipient PrimaryUID=&quot;ClientSuite&quot;&gt;&lt;UID&gt;2017052214421195566066&lt;/UID&gt;&lt;IDName&gt;Empfänger&lt;/IDName&gt;&lt;RecipientActive&gt;-1&lt;/RecipientActive&gt;&lt;RecipientIcon&gt;Contact&lt;/RecipientIcon&gt;&lt;MappingTableLabel&gt;&lt;/MappingTableLabel&gt;&lt;MappingTableActive&gt;-1&lt;/MappingTableActive&gt;&lt;DeliveryOption&gt;Einschreiben&lt;/DeliveryOption&gt;&lt;DeliveryOption2&gt;&lt;/DeliveryOption2&gt;&lt;Company&gt;&lt;/Company&gt;&lt;Department&gt;&lt;/Department&gt;&lt;Title&gt;&lt;/Title&gt;&lt;FirstName&gt;&lt;/FirstName&gt;&lt;MiddleName&gt;&lt;/MiddleName&gt;&lt;LastName&gt;&lt;/LastName&gt;&lt;Suffix&gt;&lt;/Suffix&gt;&lt;FullName&gt;&lt;/FullName&gt;&lt;JobTitle&gt;&lt;/JobTitle&gt;&lt;AddressStreet&gt;&lt;/AddressStreet&gt;&lt;AddressZIP&gt;&lt;/AddressZIP&gt;&lt;AddressCity&gt;&lt;/AddressCity&gt;&lt;Address&gt;&lt;/Address&gt;&lt;CompleteAddress&gt;sdfsdfasd_x000d_fsdf_x000d_sdfsdf_x000d_asdfsdafsd&lt;/CompleteAddress&gt;&lt;AddressSingleLine&gt;&lt;/AddressSingleLine&gt;&lt;Telephone&gt;&lt;/Telephone&gt;&lt;Fax&gt;&lt;/Fax&gt;&lt;EMail&gt;&lt;/EMail&gt;&lt;CopyTo&gt;&lt;/CopyTo&gt;&lt;Introduction&gt;Sehr geehrte Damen und Herren&lt;/Introduction&gt;&lt;Closing&gt;Freundliche Grüsse&lt;/Closing&gt;&lt;FormattedFullAddress&gt;&amp;lt;Text Style=&quot;zOawDeliveryOption&quot;&amp;gt;Einschreiben%vbCrLf%&amp;lt;/Text&amp;gt;&amp;lt;Text Style=&quot;zOawRecipient&quot;&amp;gt;sdfsdfasd_x000d_fsdf_x000d_sdfsdf_x000d_asdfsdafsd&amp;lt;/Text&amp;gt;&lt;/FormattedFullAddress&gt;&lt;CompleteAddressImported&gt;&lt;/CompleteAddressImported&gt;&lt;BBZ.SchülerAnrede&gt;&lt;/BBZ.SchülerAnrede&gt;&lt;BBZ.SchülerVorname&gt;&lt;/BBZ.SchülerVorname&gt;&lt;BBZ.SchülerName&gt;&lt;/BBZ.SchülerName&gt;&lt;BBZ.SchülerName2&gt;&lt;/BBZ.SchülerName2&gt;&lt;BBZ.SchülerStrasse&gt;&lt;/BBZ.SchülerStrasse&gt;&lt;BBZ.SchülerPostfach&gt;&lt;/BBZ.SchülerPostfach&gt;&lt;BBZ.SchülerOrt&gt;&lt;/BBZ.SchülerOrt&gt;&lt;BBZ.SchülerPLZ&gt;&lt;/BBZ.SchülerPLZ&gt;&lt;BBZ.GebDatum&gt;&lt;/BBZ.GebDatum&gt;&lt;BBZ.Klasse&gt;&lt;/BBZ.Klasse&gt;&lt;BBZ.Ausbildung&gt;&lt;/BBZ.Ausbildung&gt;&lt;BBZ.Lehrende&gt;&lt;/BBZ.Lehrende&gt;&lt;BBZ.LBAnrede&gt;&lt;/BBZ.LBAnrede&gt;&lt;BBZ.LBName&gt;&lt;/BBZ.LBName&gt;&lt;BBZ.LBName2&gt;&lt;/BBZ.LBName2&gt;&lt;BBZ.LBVorname&gt;&lt;/BBZ.LBVorname&gt;&lt;BBZ.LBStrasse&gt;&lt;/BBZ.LBStrasse&gt;&lt;BBZ.LBPostfach&gt;&lt;/BBZ.LBPostfach&gt;&lt;BBZ.LBPLZ&gt;&lt;/BBZ.LBPLZ&gt;&lt;BBZ.LBOrt&gt;&lt;/BBZ.LBOrt&gt;&lt;BBZ.LBTelGeschaeft&gt;&lt;/BBZ.LBTelGeschaeft&gt;&lt;IntroductionImported&gt;&lt;/IntroductionImported&gt;&lt;/Recipient&gt;&lt;/Recipients&gt;_x000d_"/>
    <w:docVar w:name="OawSave.2004062216425255253277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ave.2006120514401556040061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ave.2006121210441235887611" w:val="&lt;source&gt;&lt;documentProperty UID=&quot;2003060614150123456789&quot;&gt;&lt;SQL&gt;SELECT Value, UID FROM Data WHERE LCID = '%WhereLCID%';&lt;/SQL&gt;&lt;OawDocProperty name=&quot;Outputprofile.ExternalSignature&quot; field=&quot;Outputprofile.ExternalSignature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aveRestore.2004062216425255253277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aveRestore.2006120514401556040061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aveRestore.2006121210441235887611" w:val="&lt;source&gt;&lt;documentProperty UID=&quot;&quot;&gt;&lt;Fields List=&quot;&quot;/&gt;&lt;OawDocProperty name=&quot;Outputprofile.ExternalSignature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electedSource.200212191811121321310321301031x" w:val="&lt;empty/&gt;"/>
    <w:docVar w:name="OawSelectedSource.2002122010583847234010578" w:val="&lt;empty/&gt;"/>
    <w:docVar w:name="OawSelectedSource.2002122011014149059130932" w:val="&lt;empty/&gt;"/>
    <w:docVar w:name="OawSelectedSource.2003061115381095709037" w:val="&lt;empty/&gt;"/>
    <w:docVar w:name="OawSelectedSource.2003080714212273705547" w:val="&lt;empty/&gt;"/>
    <w:docVar w:name="OawSelectedSource.2004112217333376588294" w:val="&lt;empty/&gt;"/>
    <w:docVar w:name="OawSelectedSource.2006040509495284662868" w:val="&lt;empty/&gt;"/>
    <w:docVar w:name="OawSelectedSource.2009082513331568340343" w:val="&lt;empty/&gt;"/>
    <w:docVar w:name="OawSelectedSource.2010020409223900652065" w:val="&lt;empty/&gt;"/>
    <w:docVar w:name="OawSelectedSource.2010072016315072560894" w:val="&lt;empty/&gt;"/>
    <w:docVar w:name="OawSelectedSource.2015111110142100000001" w:val="&lt;empty/&gt;"/>
    <w:docVar w:name="OawSelectedSource.2016022308391031585750" w:val="&lt;empty/&gt;"/>
    <w:docVar w:name="OawSelectedSource.2016022308391031585800" w:val="&lt;empty/&gt;"/>
    <w:docVar w:name="OawSelectedSource.2016110913315368876110" w:val="&lt;empty/&gt;"/>
    <w:docVar w:name="OawSend.2003010711200895123470110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end.2006120514175878093883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end.2006121210395821292110" w:val="&lt;source&gt;&lt;documentProperty UID=&quot;2003060614150123456789&quot;&gt;&lt;SQL&gt;SELECT Value, UID FROM Data WHERE LCID = '%WhereLCID%';&lt;/SQL&gt;&lt;OawDocProperty name=&quot;Outputprofile.ExternalSignature&quot; field=&quot;Outputprofile.ExternalSignature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endRestore.2003010711200895123470110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endRestore.2006120514175878093883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SendRestore.2006121210395821292110" w:val="&lt;source&gt;&lt;documentProperty UID=&quot;&quot;&gt;&lt;Fields List=&quot;&quot;/&gt;&lt;OawDocProperty name=&quot;Outputprofile.ExternalSignature&quot; field=&quot;&quot;/&gt;&lt;/documentProperty&gt;&lt;documentProperty UID=&quot;2003070216009988776655&quot;&gt;&lt;OawDocProperty name=&quot;BM_Subject&quot; field=&quot;Subject&quot;/&gt;&lt;OawDocProperty name=&quot;Textmarke.Metadaten&quot; field=&quot;Metadaten&quot;/&gt;&lt;OawDocProperty name=&quot;BM_RecipientDeliveryOption&quot; field=&quot;RecipientDeliveryOption&quot;/&gt;&lt;/documentProperty&gt;&lt;/source&gt;"/>
    <w:docVar w:name="OawTemplateProperties" w:val="password:=&lt;Semicolon/&gt;MnO`rrvnqc.=;jumpToFirstField:=1;dotReverenceRemove:=0;resizeA4Letter:=0;unpdateDocPropsOnNewOnly:=0;showAllNoteItems:=0;CharCodeChecked:=;CharCodeUnchecked:=;WizardSteps:=0|1|2|4;DocumentTitle:=;DisplayName:=B1 - H - LAIZ - EDIMBAGUV ;ID:=;protectionType:=-1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181448127964532&quot; Label=&quot;&quot;/&gt;&lt;Field UID=&quot;2004031181449458765301&quot; Label=&quot;&quot;/&gt;&lt;/RecipientFields&gt;&lt;ProtectionType&gt;-1&lt;/ProtectionType&gt;&lt;Password&gt;&lt;/Password&gt;&lt;Validation&gt;&lt;/Validation&gt;&lt;/TemplateProperties&gt;_x000d_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Datum&quot; Label=&quot;Datum&quot; Style=&quot;CityDate&quot;/&gt;_x000d_&lt;Bookmark Name=&quot;Subject&quot; Label=&quot;&amp;lt;translate&amp;gt;SmartContent.Subject&amp;lt;/translate&amp;gt;&quot; Style=&quot;Betreff&quot;/&gt;_x000d_&lt;Bookmark Name=&quot;Text&quot; Label=&quot;&amp;lt;translate&amp;gt;SmartContent.Text&amp;lt;/translate&amp;gt;&quot;/&gt;_x000d_&lt;Bookmark Name=&quot;Enclosures&quot; Label=&quot;&amp;lt;translate&amp;gt;SmartContent.Enclosures&amp;lt;/translate&amp;gt;&quot; Style=&quot;NormalKeepTogether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RecipientDeliveryOption&quot; Label=&quot;Versandart&quot; Style=&quot;zOawDeliveryOption&quot;/&gt;_x000d_&lt;Bookmark Name=&quot;RecipientCompleteAddress&quot; Label=&quot;Adresse&quot; Style=&quot;zOawRecipient&quot;/&gt;_x000d_&lt;Bookmark Name=&quot;RecipientIntroduction&quot; Label=&quot;Anrede&quot; Style=&quot;Standard&quot;/&gt;_x000d_&lt;Bookmark Name=&quot;Datum&quot; Label=&quot;Datum&quot; Style=&quot;CityDate&quot;/&gt;_x000d_&lt;Bookmark Name=&quot;Metadaten&quot; Label=&quot;Metadaten&quot; Style=&quot;Metadaten&quot;/&gt;_x000d_&lt;Bookmark Name=&quot;Subject&quot; Label=&quot;&amp;lt;translate&amp;gt;SmartTemplate.Subject&amp;lt;/translate&amp;gt;&quot; Style=&quot;Betreff&quot;/&gt;_x000d_&lt;Bookmark Name=&quot;Text&quot; Label=&quot;&amp;lt;translate&amp;gt;SmartTemplate.Text&amp;lt;/translate&amp;gt;&quot;/&gt;_x000d_&lt;Bookmark Name=&quot;Enclosures&quot; Label=&quot;&amp;lt;translate&amp;gt;SmartTemplate.Enclosures&amp;lt;/translate&amp;gt;&quot; Style=&quot;NormalKeepTogether&quot;/&gt;_x000d_&lt;/TemplPropsStm&gt;"/>
    <w:docVar w:name="officeatworkWordMasterTemplateConfiguration" w:val="&lt;!--Created with officeatwork--&gt;_x000d__x000a_&lt;WordMasterTemplateConfiguration&gt;_x000d__x000a_  &lt;LayoutSets /&gt;_x000d__x000a_  &lt;Pictures&gt;_x000d__x000a_    &lt;Picture Id=&quot;9f0f595b-e782-45f8-9ccf-dc02&quot; IdName=&quot;Logo&quot; IsSelected=&quot;False&quot; IsExpanded=&quot;True&quot;&gt;_x000d__x000a_      &lt;AlternativeText Title=&quot;&quot;&gt;&lt;/AlternativeText&gt;_x000d__x000a_      &lt;PageSetupSpecifics&gt;_x000d__x000a_        &lt;PageSetupSpecific IdName=&quot;A4H_LogoColor&quot; PaperSize=&quot;A4&quot; Orientation=&quot;Portrait&quot; IsSelected=&quot;false&quot;&gt;_x000d__x000a_          &lt;Source Value=&quot;[[If(MasterProperty(&amp;quot;CustomField&amp;quot;, &amp;quot;ShowLogos&amp;quot;)='-1', MasterProperty(&amp;quot;Organisation&amp;quot;, &amp;quot;LogoColor&amp;quot;), ''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10071914505949584758&quot; /&gt;_x000d__x000a_            &lt;OutputProfileSpecific Type=&quot;Print&quot; Id=&quot;2010071914510808109584&quot; /&gt;_x000d__x000a_            &lt;OutputProfileSpecific Type=&quot;Print&quot; Id=&quot;2010071914515554119854&quot; /&gt;_x000d__x000a_            &lt;OutputProfileSpecific Type=&quot;Print&quot; Id=&quot;2010071914543648299648&quot; /&gt;_x000d__x000a_            &lt;OutputProfileSpecific Type=&quot;Print&quot; Id=&quot;2010071914584326300121&quot; /&gt;_x000d__x000a_            &lt;OutputProfileSpecific Type=&quot;Print&quot; Id=&quot;2010071914585275568157&quot; /&gt;_x000d__x000a_            &lt;OutputProfileSpecific Type=&quot;Print&quot; Id=&quot;2006120711380151760646&quot; /&gt;_x000d__x000a_            &lt;OutputProfileSpecific Type=&quot;Print&quot; Id=&quot;4&quot; /&gt;_x000d__x000a_            &lt;OutputProfileSpecific Type=&quot;Save&quot; Id=&quot;2004062216425255253277&quot; /&gt;_x000d__x000a_            &lt;OutputProfileSpecific Type=&quot;Save&quot; Id=&quot;2006120514401556040061&quot; /&gt;_x000d__x000a_            &lt;OutputProfileSpecific Type=&quot;Save&quot; Id=&quot;2024040209240857741771&quot; /&gt;_x000d__x000a_            &lt;OutputProfileSpecific Type=&quot;Send&quot; Id=&quot;2006120514175878093883&quot; /&gt;_x000d__x000a_            &lt;OutputProfileSpecific Type=&quot;Send&quot; Id=&quot;2003010711200895123470110&quot; /&gt;_x000d__x000a_            &lt;OutputProfileSpecific Type=&quot;Send&quot; Id=&quot;2024040209252990655803&quot; /&gt;_x000d__x000a_          &lt;/OutputProfileSpecifics&gt;_x000d__x000a_        &lt;/PageSetupSpecific&gt;_x000d__x000a_      &lt;/PageSetupSpecifics&gt;_x000d__x000a_    &lt;/Picture&gt;_x000d__x000a_    &lt;Picture Id=&quot;7d0aa170-7a06-400a-bceb-e21f&quot; IdName=&quot;Zertifikat&quot; IsSelected=&quot;False&quot; IsExpanded=&quot;True&quot;&gt;_x000d__x000a_      &lt;AlternativeText Title=&quot;&quot;&gt;&lt;/AlternativeText&gt;_x000d__x000a_      &lt;PageSetupSpecifics&gt;_x000d__x000a_        &lt;PageSetupSpecific IdName=&quot;A4H_Zertifikate&quot; PaperSize=&quot;A4&quot; Orientation=&quot;Portrait&quot; IsSelected=&quot;false&quot;&gt;_x000d__x000a_          &lt;Source Value=&quot;[[If(MasterProperty(&amp;quot;CustomField&amp;quot;, &amp;quot;ShowLogos&amp;quot;)='-1', MasterProperty(&amp;quot;Organisation&amp;quot;, &amp;quot;LogoZertifikate&amp;quot;), ''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10071914505949584758&quot; /&gt;_x000d__x000a_            &lt;OutputProfileSpecific Type=&quot;Print&quot; Id=&quot;2010071914510808109584&quot; /&gt;_x000d__x000a_            &lt;OutputProfileSpecific Type=&quot;Print&quot; Id=&quot;2010071914515554119854&quot; /&gt;_x000d__x000a_            &lt;OutputProfileSpecific Type=&quot;Print&quot; Id=&quot;2010071914543648299648&quot; /&gt;_x000d__x000a_            &lt;OutputProfileSpecific Type=&quot;Print&quot; Id=&quot;2010071914584326300121&quot; /&gt;_x000d__x000a_            &lt;OutputProfileSpecific Type=&quot;Print&quot; Id=&quot;2010071914585275568157&quot; /&gt;_x000d__x000a_            &lt;OutputProfileSpecific Type=&quot;Print&quot; Id=&quot;2006120711380151760646&quot; /&gt;_x000d__x000a_            &lt;OutputProfileSpecific Type=&quot;Print&quot; Id=&quot;4&quot; /&gt;_x000d__x000a_            &lt;OutputProfileSpecific Type=&quot;Save&quot; Id=&quot;2004062216425255253277&quot; /&gt;_x000d__x000a_            &lt;OutputProfileSpecific Type=&quot;Save&quot; Id=&quot;2006120514401556040061&quot; /&gt;_x000d__x000a_            &lt;OutputProfileSpecific Type=&quot;Save&quot; Id=&quot;2024040209240857741771&quot; /&gt;_x000d__x000a_            &lt;OutputProfileSpecific Type=&quot;Send&quot; Id=&quot;2006120514175878093883&quot; /&gt;_x000d__x000a_            &lt;OutputProfileSpecific Type=&quot;Send&quot; Id=&quot;2003010711200895123470110&quot; /&gt;_x000d__x000a_            &lt;OutputProfileSpecific Type=&quot;Send&quot; Id=&quot;2024040209252990655803&quot; /&gt;_x000d__x000a_          &lt;/OutputProfileSpecifics&gt;_x000d__x000a_        &lt;/PageSetupSpecific&gt;_x000d__x000a_      &lt;/PageSetupSpecifics&gt;_x000d__x000a_    &lt;/Picture&gt;_x000d__x000a_    &lt;Picture Id=&quot;76870cfa-5aa2-4c9f-ac0f-1d39&quot; IdName=&quot;Signature1&quot; IsSelected=&quot;False&quot; IsExpanded=&quot;True&quot;&gt;_x000d__x000a_      &lt;AlternativeText Title=&quot;&quot;&gt;&lt;/AlternativeText&gt;_x000d__x000a_      &lt;PageSetupSpecifics&gt;_x000d__x000a_        &lt;PageSetupSpecific IdName=&quot;Signature1_A4H&quot; PaperSize=&quot;A4&quot; Orientation=&quot;Portrait&quot; IsSelected=&quot;false&quot;&gt;_x000d__x000a_          &lt;Source Value=&quot;&quot; /&gt;_x000d__x000a_          &lt;HorizontalPosition Relative=&quot;Page&quot; Alignment=&quot;Left&quot; Unit=&quot;cm&quot;&gt;2.85&lt;/HorizontalPosition&gt;_x000d__x000a_          &lt;VerticalPosition Relative=&quot;Paragraph&quot; Alignment=&quot;Top&quot; Unit=&quot;cm&quot;&gt;-1.75&lt;/VerticalPosition&gt;_x000d__x000a_          &lt;OutputProfileSpecifics&gt;_x000d__x000a_            &lt;OutputProfileSpecific Type=&quot;Print&quot; Id=&quot;2010071914505949584758&quot;&gt;_x000d__x000a_              &lt;Source Value=&quot;&quot; /&gt;_x000d__x000a_            &lt;/OutputProfileSpecific&gt;_x000d__x000a_            &lt;OutputProfileSpecific Type=&quot;Print&quot; Id=&quot;2010071914510808109584&quot;&gt;_x000d__x000a_              &lt;Source Value=&quot;&quot; /&gt;_x000d__x000a_            &lt;/OutputProfileSpecific&gt;_x000d__x000a_            &lt;OutputProfileSpecific Type=&quot;Print&quot; Id=&quot;2010071914515554119854&quot;&gt;_x000d__x000a_              &lt;Source Value=&quot;&quot; /&gt;_x000d__x000a_            &lt;/OutputProfileSpecific&gt;_x000d__x000a_            &lt;OutputProfileSpecific Type=&quot;Print&quot; Id=&quot;2010071914543648299648&quot;&gt;_x000d__x000a_              &lt;Source Value=&quot;&quot; /&gt;_x000d__x000a_            &lt;/OutputProfileSpecific&gt;_x000d__x000a_            &lt;OutputProfileSpecific Type=&quot;Print&quot; Id=&quot;2010071914584326300121&quot;&gt;_x000d__x000a_              &lt;Source Value=&quot;&quot; /&gt;_x000d__x000a_            &lt;/OutputProfileSpecific&gt;_x000d__x000a_            &lt;OutputProfileSpecific Type=&quot;Print&quot; Id=&quot;2010071914585275568157&quot;&gt;_x000d__x000a_              &lt;Source Value=&quot;&quot; /&gt;_x000d__x000a_            &lt;/OutputProfileSpecific&gt;_x000d__x000a_            &lt;OutputProfileSpecific Type=&quot;Print&quot; Id=&quot;2006120711380151760646&quot;&gt;_x000d__x000a_              &lt;Source Value=&quot;[[MasterProperty(&amp;quot;Signature1&amp;quot;, &amp;quot;SignatureHighResColor&amp;quot;)]]&quot; /&gt;_x000d__x000a_            &lt;/OutputProfileSpecific&gt;_x000d__x000a_            &lt;OutputProfileSpecific Type=&quot;Print&quot; Id=&quot;4&quot;&gt;_x000d__x000a_              &lt;Source Value=&quot;&quot; /&gt;_x000d__x000a_            &lt;/OutputProfileSpecific&gt;_x000d__x000a_            &lt;OutputProfileSpecific Type=&quot;Save&quot; Id=&quot;2004062216425255253277&quot;&gt;_x000d__x000a_              &lt;Source Value=&quot;&quot; /&gt;_x000d__x000a_            &lt;/OutputProfileSpecific&gt;_x000d__x000a_            &lt;OutputProfileSpecific Type=&quot;Save&quot; Id=&quot;2006120514401556040061&quot;&gt;_x000d__x000a_              &lt;Source Value=&quot;&quot; /&gt;_x000d__x000a_            &lt;/OutputProfileSpecific&gt;_x000d__x000a_            &lt;OutputProfileSpecific Type=&quot;Save&quot; Id=&quot;2024040209240857741771&quot;&gt;_x000d__x000a_              &lt;Source Value=&quot;[[MasterProperty(&amp;quot;Signature1&amp;quot;, &amp;quot;SignatureHighResColor&amp;quot;)]]&quot; /&gt;_x000d__x000a_            &lt;/OutputProfileSpecific&gt;_x000d__x000a_            &lt;OutputProfileSpecific Type=&quot;Send&quot; Id=&quot;2006120514175878093883&quot;&gt;_x000d__x000a_              &lt;Source Value=&quot;&quot; /&gt;_x000d__x000a_            &lt;/OutputProfileSpecific&gt;_x000d__x000a_            &lt;OutputProfileSpecific Type=&quot;Send&quot; Id=&quot;2003010711200895123470110&quot;&gt;_x000d__x000a_              &lt;Source Value=&quot;&quot; /&gt;_x000d__x000a_            &lt;/OutputProfileSpecific&gt;_x000d__x000a_            &lt;OutputProfileSpecific Type=&quot;Send&quot; Id=&quot;2024040209252990655803&quot;&gt;_x000d__x000a_              &lt;Source Value=&quot;[[MasterProperty(&amp;quot;Signature1&amp;quot;, &amp;quot;SignatureHighResColor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  &lt;Picture Id=&quot;ea609be0-13ae-4b83-8235-186e&quot; IdName=&quot;Signature2&quot; IsSelected=&quot;False&quot; IsExpanded=&quot;True&quot;&gt;_x000d__x000a_      &lt;AlternativeText Title=&quot;&quot;&gt;&lt;/AlternativeText&gt;_x000d__x000a_      &lt;PageSetupSpecifics&gt;_x000d__x000a_        &lt;PageSetupSpecific IdName=&quot;Signature2_A4H&quot; PaperSize=&quot;A4&quot; Orientation=&quot;Portrait&quot; IsSelected=&quot;true&quot;&gt;_x000d__x000a_          &lt;Source Value=&quot;&quot; /&gt;_x000d__x000a_          &lt;HorizontalPosition Relative=&quot;Page&quot; Alignment=&quot;Left&quot; Unit=&quot;cm&quot;&gt;11.85&lt;/HorizontalPosition&gt;_x000d__x000a_          &lt;VerticalPosition Relative=&quot;Paragraph&quot; Alignment=&quot;Top&quot; Unit=&quot;cm&quot;&gt;-1.75&lt;/VerticalPosition&gt;_x000d__x000a_          &lt;OutputProfileSpecifics&gt;_x000d__x000a_            &lt;OutputProfileSpecific Type=&quot;Print&quot; Id=&quot;2010071914505949584758&quot;&gt;_x000d__x000a_              &lt;Source Value=&quot;&quot; /&gt;_x000d__x000a_            &lt;/OutputProfileSpecific&gt;_x000d__x000a_            &lt;OutputProfileSpecific Type=&quot;Print&quot; Id=&quot;2010071914510808109584&quot;&gt;_x000d__x000a_              &lt;Source Value=&quot;&quot; /&gt;_x000d__x000a_            &lt;/OutputProfileSpecific&gt;_x000d__x000a_            &lt;OutputProfileSpecific Type=&quot;Print&quot; Id=&quot;2010071914515554119854&quot;&gt;_x000d__x000a_              &lt;Source Value=&quot;&quot; /&gt;_x000d__x000a_            &lt;/OutputProfileSpecific&gt;_x000d__x000a_            &lt;OutputProfileSpecific Type=&quot;Print&quot; Id=&quot;2010071914543648299648&quot;&gt;_x000d__x000a_              &lt;Source Value=&quot;&quot; /&gt;_x000d__x000a_            &lt;/OutputProfileSpecific&gt;_x000d__x000a_            &lt;OutputProfileSpecific Type=&quot;Print&quot; Id=&quot;2010071914584326300121&quot;&gt;_x000d__x000a_              &lt;Source Value=&quot;&quot; /&gt;_x000d__x000a_            &lt;/OutputProfileSpecific&gt;_x000d__x000a_            &lt;OutputProfileSpecific Type=&quot;Print&quot; Id=&quot;2010071914585275568157&quot;&gt;_x000d__x000a_              &lt;Source Value=&quot;&quot; /&gt;_x000d__x000a_            &lt;/OutputProfileSpecific&gt;_x000d__x000a_            &lt;OutputProfileSpecific Type=&quot;Print&quot; Id=&quot;2006120711380151760646&quot;&gt;_x000d__x000a_              &lt;Source Value=&quot;[[MasterProperty(&amp;quot;Signature2&amp;quot;, &amp;quot;SignatureHighResColor&amp;quot;)]]&quot; /&gt;_x000d__x000a_            &lt;/OutputProfileSpecific&gt;_x000d__x000a_            &lt;OutputProfileSpecific Type=&quot;Print&quot; Id=&quot;4&quot;&gt;_x000d__x000a_              &lt;Source Value=&quot;&quot; /&gt;_x000d__x000a_            &lt;/OutputProfileSpecific&gt;_x000d__x000a_            &lt;OutputProfileSpecific Type=&quot;Save&quot; Id=&quot;2004062216425255253277&quot;&gt;_x000d__x000a_              &lt;Source Value=&quot;&quot; /&gt;_x000d__x000a_            &lt;/OutputProfileSpecific&gt;_x000d__x000a_            &lt;OutputProfileSpecific Type=&quot;Save&quot; Id=&quot;2006120514401556040061&quot;&gt;_x000d__x000a_              &lt;Source Value=&quot;&quot; /&gt;_x000d__x000a_            &lt;/OutputProfileSpecific&gt;_x000d__x000a_            &lt;OutputProfileSpecific Type=&quot;Save&quot; Id=&quot;2024040209240857741771&quot;&gt;_x000d__x000a_              &lt;Source Value=&quot;[[MasterProperty(&amp;quot;Signature2&amp;quot;, &amp;quot;SignatureHighResColor&amp;quot;)]]&quot; /&gt;_x000d__x000a_            &lt;/OutputProfileSpecific&gt;_x000d__x000a_            &lt;OutputProfileSpecific Type=&quot;Send&quot; Id=&quot;2006120514175878093883&quot;&gt;_x000d__x000a_              &lt;Source Value=&quot;&quot; /&gt;_x000d__x000a_            &lt;/OutputProfileSpecific&gt;_x000d__x000a_            &lt;OutputProfileSpecific Type=&quot;Send&quot; Id=&quot;2003010711200895123470110&quot;&gt;_x000d__x000a_              &lt;Source Value=&quot;&quot; /&gt;_x000d__x000a_            &lt;/OutputProfileSpecific&gt;_x000d__x000a_            &lt;OutputProfileSpecific Type=&quot;Send&quot; Id=&quot;2024040209252990655803&quot;&gt;_x000d__x000a_              &lt;Source Value=&quot;[[MasterProperty(&amp;quot;Signature2&amp;quot;, &amp;quot;SignatureHighResColor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2F3A55"/>
    <w:rsid w:val="00003171"/>
    <w:rsid w:val="000049B1"/>
    <w:rsid w:val="0002096C"/>
    <w:rsid w:val="00020C27"/>
    <w:rsid w:val="000442A3"/>
    <w:rsid w:val="0007497B"/>
    <w:rsid w:val="00077CC8"/>
    <w:rsid w:val="000822E6"/>
    <w:rsid w:val="00094260"/>
    <w:rsid w:val="000965EF"/>
    <w:rsid w:val="000A0B87"/>
    <w:rsid w:val="000A750D"/>
    <w:rsid w:val="000B4AF1"/>
    <w:rsid w:val="000C0C91"/>
    <w:rsid w:val="000D3385"/>
    <w:rsid w:val="000F1B91"/>
    <w:rsid w:val="000F2E50"/>
    <w:rsid w:val="000F52A7"/>
    <w:rsid w:val="000F6AAB"/>
    <w:rsid w:val="00101489"/>
    <w:rsid w:val="0010439E"/>
    <w:rsid w:val="0011000E"/>
    <w:rsid w:val="001173DC"/>
    <w:rsid w:val="001206E7"/>
    <w:rsid w:val="00123477"/>
    <w:rsid w:val="001263E6"/>
    <w:rsid w:val="00131C24"/>
    <w:rsid w:val="00141718"/>
    <w:rsid w:val="00142577"/>
    <w:rsid w:val="001616F9"/>
    <w:rsid w:val="00165A73"/>
    <w:rsid w:val="00173217"/>
    <w:rsid w:val="00173EF8"/>
    <w:rsid w:val="0017442D"/>
    <w:rsid w:val="001765F9"/>
    <w:rsid w:val="00180620"/>
    <w:rsid w:val="001A09CB"/>
    <w:rsid w:val="001A43EC"/>
    <w:rsid w:val="001B1191"/>
    <w:rsid w:val="001B2D85"/>
    <w:rsid w:val="001B6A5F"/>
    <w:rsid w:val="001C2856"/>
    <w:rsid w:val="001C6F13"/>
    <w:rsid w:val="001D09F3"/>
    <w:rsid w:val="001D1758"/>
    <w:rsid w:val="001D3AEE"/>
    <w:rsid w:val="001E17EA"/>
    <w:rsid w:val="001E20C7"/>
    <w:rsid w:val="002019F1"/>
    <w:rsid w:val="00203A83"/>
    <w:rsid w:val="00204895"/>
    <w:rsid w:val="00210F12"/>
    <w:rsid w:val="00222820"/>
    <w:rsid w:val="002245AB"/>
    <w:rsid w:val="00230CDA"/>
    <w:rsid w:val="00231A86"/>
    <w:rsid w:val="002326DB"/>
    <w:rsid w:val="002411F9"/>
    <w:rsid w:val="0024396C"/>
    <w:rsid w:val="0024485A"/>
    <w:rsid w:val="002453C8"/>
    <w:rsid w:val="00246868"/>
    <w:rsid w:val="00246E7F"/>
    <w:rsid w:val="002503F1"/>
    <w:rsid w:val="00250A2B"/>
    <w:rsid w:val="00252F8C"/>
    <w:rsid w:val="00253445"/>
    <w:rsid w:val="00253D52"/>
    <w:rsid w:val="002549BB"/>
    <w:rsid w:val="00260DE8"/>
    <w:rsid w:val="002638D7"/>
    <w:rsid w:val="00270E1A"/>
    <w:rsid w:val="00274BD1"/>
    <w:rsid w:val="0028042B"/>
    <w:rsid w:val="0028707A"/>
    <w:rsid w:val="002B1039"/>
    <w:rsid w:val="002C0E08"/>
    <w:rsid w:val="002D2092"/>
    <w:rsid w:val="002E04D7"/>
    <w:rsid w:val="002E3086"/>
    <w:rsid w:val="002E5B35"/>
    <w:rsid w:val="002E7276"/>
    <w:rsid w:val="002F2345"/>
    <w:rsid w:val="002F3A55"/>
    <w:rsid w:val="002F43F9"/>
    <w:rsid w:val="003017F4"/>
    <w:rsid w:val="00302525"/>
    <w:rsid w:val="0030305C"/>
    <w:rsid w:val="00304DB9"/>
    <w:rsid w:val="00305882"/>
    <w:rsid w:val="00305D9B"/>
    <w:rsid w:val="00306790"/>
    <w:rsid w:val="0031264E"/>
    <w:rsid w:val="00322767"/>
    <w:rsid w:val="00326B6C"/>
    <w:rsid w:val="00327D8F"/>
    <w:rsid w:val="003366CD"/>
    <w:rsid w:val="00336E82"/>
    <w:rsid w:val="00347BEE"/>
    <w:rsid w:val="00350601"/>
    <w:rsid w:val="003529D8"/>
    <w:rsid w:val="00361A21"/>
    <w:rsid w:val="00362FC3"/>
    <w:rsid w:val="00364372"/>
    <w:rsid w:val="00364C13"/>
    <w:rsid w:val="00364C70"/>
    <w:rsid w:val="00367A81"/>
    <w:rsid w:val="00377932"/>
    <w:rsid w:val="003850CD"/>
    <w:rsid w:val="00390ED0"/>
    <w:rsid w:val="003953FA"/>
    <w:rsid w:val="003A7710"/>
    <w:rsid w:val="003B78E8"/>
    <w:rsid w:val="003C126A"/>
    <w:rsid w:val="003C3467"/>
    <w:rsid w:val="003C53D9"/>
    <w:rsid w:val="003D19D8"/>
    <w:rsid w:val="003D2ECD"/>
    <w:rsid w:val="003F0993"/>
    <w:rsid w:val="00413CB8"/>
    <w:rsid w:val="0041418B"/>
    <w:rsid w:val="004305CD"/>
    <w:rsid w:val="0043393D"/>
    <w:rsid w:val="0045164D"/>
    <w:rsid w:val="00453577"/>
    <w:rsid w:val="00453E64"/>
    <w:rsid w:val="004540D9"/>
    <w:rsid w:val="0046124F"/>
    <w:rsid w:val="004645EE"/>
    <w:rsid w:val="00477CE3"/>
    <w:rsid w:val="0048194C"/>
    <w:rsid w:val="00481DB1"/>
    <w:rsid w:val="00493489"/>
    <w:rsid w:val="004967DA"/>
    <w:rsid w:val="004A03CB"/>
    <w:rsid w:val="004A06D9"/>
    <w:rsid w:val="004A57C9"/>
    <w:rsid w:val="004B126B"/>
    <w:rsid w:val="004C023C"/>
    <w:rsid w:val="004C05C8"/>
    <w:rsid w:val="004C77B7"/>
    <w:rsid w:val="004D00B5"/>
    <w:rsid w:val="004E0BC1"/>
    <w:rsid w:val="004E71D2"/>
    <w:rsid w:val="004F0739"/>
    <w:rsid w:val="004F7CD7"/>
    <w:rsid w:val="00511B13"/>
    <w:rsid w:val="0051296E"/>
    <w:rsid w:val="00514DFF"/>
    <w:rsid w:val="005161F4"/>
    <w:rsid w:val="0052020B"/>
    <w:rsid w:val="00524AB6"/>
    <w:rsid w:val="00534FF0"/>
    <w:rsid w:val="00542405"/>
    <w:rsid w:val="005439EA"/>
    <w:rsid w:val="00544F0D"/>
    <w:rsid w:val="00550DC1"/>
    <w:rsid w:val="0055435F"/>
    <w:rsid w:val="005640F8"/>
    <w:rsid w:val="00574E87"/>
    <w:rsid w:val="005844F6"/>
    <w:rsid w:val="00590853"/>
    <w:rsid w:val="00591593"/>
    <w:rsid w:val="0059379D"/>
    <w:rsid w:val="00594F94"/>
    <w:rsid w:val="00595885"/>
    <w:rsid w:val="005A25B6"/>
    <w:rsid w:val="005B498C"/>
    <w:rsid w:val="005B56A0"/>
    <w:rsid w:val="005C56CB"/>
    <w:rsid w:val="005C6434"/>
    <w:rsid w:val="005C7365"/>
    <w:rsid w:val="005C79A7"/>
    <w:rsid w:val="005D29F7"/>
    <w:rsid w:val="005D4831"/>
    <w:rsid w:val="005D6D05"/>
    <w:rsid w:val="005D74BF"/>
    <w:rsid w:val="005E1E8D"/>
    <w:rsid w:val="005E2B3A"/>
    <w:rsid w:val="005E50A3"/>
    <w:rsid w:val="005E524B"/>
    <w:rsid w:val="005E5BE5"/>
    <w:rsid w:val="005F26C0"/>
    <w:rsid w:val="005F517F"/>
    <w:rsid w:val="005F578E"/>
    <w:rsid w:val="005F6639"/>
    <w:rsid w:val="006011B3"/>
    <w:rsid w:val="006125F6"/>
    <w:rsid w:val="00615E03"/>
    <w:rsid w:val="00626805"/>
    <w:rsid w:val="00631C7A"/>
    <w:rsid w:val="00641C1D"/>
    <w:rsid w:val="00641E1E"/>
    <w:rsid w:val="0065360A"/>
    <w:rsid w:val="006569C6"/>
    <w:rsid w:val="0066089E"/>
    <w:rsid w:val="00670DC2"/>
    <w:rsid w:val="0067152B"/>
    <w:rsid w:val="00676447"/>
    <w:rsid w:val="00692E63"/>
    <w:rsid w:val="00694AE3"/>
    <w:rsid w:val="006959EF"/>
    <w:rsid w:val="00696C5F"/>
    <w:rsid w:val="006A0739"/>
    <w:rsid w:val="006A524C"/>
    <w:rsid w:val="006B278D"/>
    <w:rsid w:val="006B43F2"/>
    <w:rsid w:val="006C0182"/>
    <w:rsid w:val="006C410E"/>
    <w:rsid w:val="00704CBB"/>
    <w:rsid w:val="007052D1"/>
    <w:rsid w:val="0070685B"/>
    <w:rsid w:val="00714B3C"/>
    <w:rsid w:val="00716632"/>
    <w:rsid w:val="00717203"/>
    <w:rsid w:val="00723A42"/>
    <w:rsid w:val="007272B1"/>
    <w:rsid w:val="00741ABD"/>
    <w:rsid w:val="00741C88"/>
    <w:rsid w:val="00756F0F"/>
    <w:rsid w:val="00766D75"/>
    <w:rsid w:val="00770DD2"/>
    <w:rsid w:val="00775CDC"/>
    <w:rsid w:val="007770E3"/>
    <w:rsid w:val="00782C38"/>
    <w:rsid w:val="0078485B"/>
    <w:rsid w:val="0078564C"/>
    <w:rsid w:val="007869E5"/>
    <w:rsid w:val="00793E06"/>
    <w:rsid w:val="00794B0B"/>
    <w:rsid w:val="007A2A4A"/>
    <w:rsid w:val="007C418A"/>
    <w:rsid w:val="007C694F"/>
    <w:rsid w:val="007E5358"/>
    <w:rsid w:val="007F1A7C"/>
    <w:rsid w:val="007F2712"/>
    <w:rsid w:val="0080435F"/>
    <w:rsid w:val="008102EC"/>
    <w:rsid w:val="00817E01"/>
    <w:rsid w:val="00831CE5"/>
    <w:rsid w:val="00833584"/>
    <w:rsid w:val="00845435"/>
    <w:rsid w:val="00862A99"/>
    <w:rsid w:val="00872A60"/>
    <w:rsid w:val="00875C0D"/>
    <w:rsid w:val="008849A4"/>
    <w:rsid w:val="008849BD"/>
    <w:rsid w:val="00886722"/>
    <w:rsid w:val="00893CEC"/>
    <w:rsid w:val="00894F8A"/>
    <w:rsid w:val="008A1EFB"/>
    <w:rsid w:val="008A75BC"/>
    <w:rsid w:val="008A7E8F"/>
    <w:rsid w:val="008C0B8A"/>
    <w:rsid w:val="008C633A"/>
    <w:rsid w:val="008D061E"/>
    <w:rsid w:val="008D10D2"/>
    <w:rsid w:val="008D24E1"/>
    <w:rsid w:val="008D3E7E"/>
    <w:rsid w:val="008E3F06"/>
    <w:rsid w:val="008F3A79"/>
    <w:rsid w:val="008F4B51"/>
    <w:rsid w:val="00901AB1"/>
    <w:rsid w:val="009024BC"/>
    <w:rsid w:val="00910B48"/>
    <w:rsid w:val="00932233"/>
    <w:rsid w:val="00935800"/>
    <w:rsid w:val="00935C3A"/>
    <w:rsid w:val="009374ED"/>
    <w:rsid w:val="00937B88"/>
    <w:rsid w:val="00950FCB"/>
    <w:rsid w:val="00952D19"/>
    <w:rsid w:val="00957A18"/>
    <w:rsid w:val="00966E43"/>
    <w:rsid w:val="0098076E"/>
    <w:rsid w:val="00995772"/>
    <w:rsid w:val="0099734F"/>
    <w:rsid w:val="009B2938"/>
    <w:rsid w:val="009C38B7"/>
    <w:rsid w:val="009C46C4"/>
    <w:rsid w:val="009C47E4"/>
    <w:rsid w:val="009C5979"/>
    <w:rsid w:val="009D15D3"/>
    <w:rsid w:val="009E12C2"/>
    <w:rsid w:val="009E1576"/>
    <w:rsid w:val="009E16A4"/>
    <w:rsid w:val="009E64A2"/>
    <w:rsid w:val="009E65A5"/>
    <w:rsid w:val="00A0188D"/>
    <w:rsid w:val="00A0286F"/>
    <w:rsid w:val="00A05D72"/>
    <w:rsid w:val="00A10EAE"/>
    <w:rsid w:val="00A137F5"/>
    <w:rsid w:val="00A144B3"/>
    <w:rsid w:val="00A21D86"/>
    <w:rsid w:val="00A24BE5"/>
    <w:rsid w:val="00A2592F"/>
    <w:rsid w:val="00A373BB"/>
    <w:rsid w:val="00A440FB"/>
    <w:rsid w:val="00A55B9C"/>
    <w:rsid w:val="00A56B76"/>
    <w:rsid w:val="00A61107"/>
    <w:rsid w:val="00A65826"/>
    <w:rsid w:val="00A71AE1"/>
    <w:rsid w:val="00A761A4"/>
    <w:rsid w:val="00A76D73"/>
    <w:rsid w:val="00AB06AF"/>
    <w:rsid w:val="00AC4E69"/>
    <w:rsid w:val="00AD2E93"/>
    <w:rsid w:val="00AD2FA2"/>
    <w:rsid w:val="00AD4F11"/>
    <w:rsid w:val="00B04F0C"/>
    <w:rsid w:val="00B11E0C"/>
    <w:rsid w:val="00B12315"/>
    <w:rsid w:val="00B1268F"/>
    <w:rsid w:val="00B20A5C"/>
    <w:rsid w:val="00B21AA9"/>
    <w:rsid w:val="00B25E7B"/>
    <w:rsid w:val="00B3381F"/>
    <w:rsid w:val="00B37B9D"/>
    <w:rsid w:val="00B434D4"/>
    <w:rsid w:val="00B4379E"/>
    <w:rsid w:val="00B51570"/>
    <w:rsid w:val="00B51999"/>
    <w:rsid w:val="00B53528"/>
    <w:rsid w:val="00B61930"/>
    <w:rsid w:val="00B61A5E"/>
    <w:rsid w:val="00B64C3A"/>
    <w:rsid w:val="00B678C8"/>
    <w:rsid w:val="00B80026"/>
    <w:rsid w:val="00B9286C"/>
    <w:rsid w:val="00B93371"/>
    <w:rsid w:val="00B93FF6"/>
    <w:rsid w:val="00BA3D71"/>
    <w:rsid w:val="00BB1765"/>
    <w:rsid w:val="00BD3BEA"/>
    <w:rsid w:val="00BE1C82"/>
    <w:rsid w:val="00BE1CBD"/>
    <w:rsid w:val="00BE4513"/>
    <w:rsid w:val="00BE6175"/>
    <w:rsid w:val="00BF1BFF"/>
    <w:rsid w:val="00BF4724"/>
    <w:rsid w:val="00C05222"/>
    <w:rsid w:val="00C1053A"/>
    <w:rsid w:val="00C144DF"/>
    <w:rsid w:val="00C158B0"/>
    <w:rsid w:val="00C175F5"/>
    <w:rsid w:val="00C24C4C"/>
    <w:rsid w:val="00C25223"/>
    <w:rsid w:val="00C25FB1"/>
    <w:rsid w:val="00C311D7"/>
    <w:rsid w:val="00C3254A"/>
    <w:rsid w:val="00C340BA"/>
    <w:rsid w:val="00C5405E"/>
    <w:rsid w:val="00C579B0"/>
    <w:rsid w:val="00C606E0"/>
    <w:rsid w:val="00C63145"/>
    <w:rsid w:val="00C70024"/>
    <w:rsid w:val="00C71FEA"/>
    <w:rsid w:val="00C74B04"/>
    <w:rsid w:val="00C75852"/>
    <w:rsid w:val="00C8564D"/>
    <w:rsid w:val="00C86984"/>
    <w:rsid w:val="00C87F8F"/>
    <w:rsid w:val="00C9145E"/>
    <w:rsid w:val="00C97ACA"/>
    <w:rsid w:val="00CA0952"/>
    <w:rsid w:val="00CA0C24"/>
    <w:rsid w:val="00CA1B44"/>
    <w:rsid w:val="00CB1AD7"/>
    <w:rsid w:val="00CC1CE5"/>
    <w:rsid w:val="00CC4916"/>
    <w:rsid w:val="00CE2D4C"/>
    <w:rsid w:val="00CE5E34"/>
    <w:rsid w:val="00CE6251"/>
    <w:rsid w:val="00CF659D"/>
    <w:rsid w:val="00CF77FE"/>
    <w:rsid w:val="00D13760"/>
    <w:rsid w:val="00D35F2E"/>
    <w:rsid w:val="00D371E4"/>
    <w:rsid w:val="00D46CE0"/>
    <w:rsid w:val="00D47720"/>
    <w:rsid w:val="00D53FF8"/>
    <w:rsid w:val="00D5643A"/>
    <w:rsid w:val="00D57E97"/>
    <w:rsid w:val="00D61977"/>
    <w:rsid w:val="00D63E63"/>
    <w:rsid w:val="00D75876"/>
    <w:rsid w:val="00D76AF5"/>
    <w:rsid w:val="00D80A24"/>
    <w:rsid w:val="00D80BE9"/>
    <w:rsid w:val="00D8117E"/>
    <w:rsid w:val="00D8767D"/>
    <w:rsid w:val="00D92045"/>
    <w:rsid w:val="00D93600"/>
    <w:rsid w:val="00DA61D0"/>
    <w:rsid w:val="00DA743F"/>
    <w:rsid w:val="00DA78F0"/>
    <w:rsid w:val="00DB6908"/>
    <w:rsid w:val="00DC6EB2"/>
    <w:rsid w:val="00DD63D0"/>
    <w:rsid w:val="00DD6E53"/>
    <w:rsid w:val="00DE1974"/>
    <w:rsid w:val="00DF4C04"/>
    <w:rsid w:val="00E02D43"/>
    <w:rsid w:val="00E1282A"/>
    <w:rsid w:val="00E1310B"/>
    <w:rsid w:val="00E34E5A"/>
    <w:rsid w:val="00E63A9C"/>
    <w:rsid w:val="00E649D6"/>
    <w:rsid w:val="00E74BD1"/>
    <w:rsid w:val="00E808FD"/>
    <w:rsid w:val="00E86175"/>
    <w:rsid w:val="00EB3DC6"/>
    <w:rsid w:val="00EC6A62"/>
    <w:rsid w:val="00ED216D"/>
    <w:rsid w:val="00ED66C1"/>
    <w:rsid w:val="00EE22D4"/>
    <w:rsid w:val="00EE2718"/>
    <w:rsid w:val="00EF378B"/>
    <w:rsid w:val="00EF4D04"/>
    <w:rsid w:val="00F02DFA"/>
    <w:rsid w:val="00F031C4"/>
    <w:rsid w:val="00F179E8"/>
    <w:rsid w:val="00F2342A"/>
    <w:rsid w:val="00F268DD"/>
    <w:rsid w:val="00F32343"/>
    <w:rsid w:val="00F36C4E"/>
    <w:rsid w:val="00F4112E"/>
    <w:rsid w:val="00F42D71"/>
    <w:rsid w:val="00F46026"/>
    <w:rsid w:val="00F62C7A"/>
    <w:rsid w:val="00F6483E"/>
    <w:rsid w:val="00F67C0A"/>
    <w:rsid w:val="00F74A44"/>
    <w:rsid w:val="00F90FE0"/>
    <w:rsid w:val="00F94864"/>
    <w:rsid w:val="00FB04F8"/>
    <w:rsid w:val="00FB33B7"/>
    <w:rsid w:val="00FB7AA5"/>
    <w:rsid w:val="00FC1031"/>
    <w:rsid w:val="00FC1D2A"/>
    <w:rsid w:val="00FC344E"/>
    <w:rsid w:val="00FD2CCF"/>
    <w:rsid w:val="00FD7E71"/>
    <w:rsid w:val="00FE624C"/>
    <w:rsid w:val="00FF62F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;"/>
  <w14:docId w14:val="4A062C62"/>
  <w15:docId w15:val="{11481D6B-BF33-404F-8D2E-0B05558EDD1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Segoe UI" w:eastAsia="Times New Roman" w:hAnsi="Segoe UI" w:cs="Times New Roman"/>
        <w:sz w:val="22"/>
        <w:szCs w:val="22"/>
        <w:lang w:val="de-CH" w:eastAsia="de-CH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/>
    <w:lsdException w:name="heading 6" w:uiPriority="9"/>
    <w:lsdException w:name="heading 7" w:semiHidden="1" w:uiPriority="9" w:unhideWhenUsed="1"/>
    <w:lsdException w:name="heading 8" w:semiHidden="1" w:uiPriority="9" w:unhideWhenUsed="1"/>
    <w:lsdException w:name="heading 9" w:semiHidden="1" w:uiPriority="9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99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iPriority="99" w:unhideWhenUsed="1"/>
    <w:lsdException w:name="envelope address" w:semiHidden="1" w:unhideWhenUsed="1"/>
    <w:lsdException w:name="envelope return" w:semiHidden="1" w:unhideWhenUsed="1"/>
    <w:lsdException w:name="footnote reference" w:semiHidden="1" w:uiPriority="99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9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rd">
    <w:name w:val="Normal"/>
    <w:qFormat/>
    <w:rsid w:val="00231A86"/>
  </w:style>
  <w:style w:type="paragraph" w:styleId="berschrift1">
    <w:name w:val="heading 1"/>
    <w:basedOn w:val="Standard"/>
    <w:next w:val="Standard"/>
    <w:link w:val="berschrift1Zchn"/>
    <w:uiPriority w:val="9"/>
    <w:qFormat/>
    <w:rsid w:val="00B37B9D"/>
    <w:pPr>
      <w:keepNext/>
      <w:keepLines/>
      <w:numPr>
        <w:numId w:val="2"/>
      </w:numPr>
      <w:spacing w:before="240" w:after="120"/>
      <w:outlineLvl w:val="0"/>
    </w:pPr>
    <w:rPr>
      <w:rFonts w:cs="Arial"/>
      <w:b/>
      <w:bCs/>
      <w:sz w:val="28"/>
      <w:szCs w:val="32"/>
    </w:rPr>
  </w:style>
  <w:style w:type="paragraph" w:styleId="berschrift2">
    <w:name w:val="heading 2"/>
    <w:basedOn w:val="Standard"/>
    <w:next w:val="Standard"/>
    <w:link w:val="berschrift2Zchn"/>
    <w:uiPriority w:val="9"/>
    <w:qFormat/>
    <w:rsid w:val="00086EFC"/>
    <w:pPr>
      <w:keepNext/>
      <w:keepLines/>
      <w:numPr>
        <w:ilvl w:val="1"/>
        <w:numId w:val="2"/>
      </w:numPr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uiPriority w:val="9"/>
    <w:qFormat/>
    <w:rsid w:val="00086EFC"/>
    <w:pPr>
      <w:keepNext/>
      <w:keepLines/>
      <w:numPr>
        <w:ilvl w:val="2"/>
        <w:numId w:val="2"/>
      </w:numPr>
      <w:spacing w:before="240" w:after="60"/>
      <w:outlineLvl w:val="2"/>
    </w:pPr>
    <w:rPr>
      <w:rFonts w:cs="Arial"/>
      <w:b/>
      <w:bCs/>
      <w:szCs w:val="26"/>
    </w:rPr>
  </w:style>
  <w:style w:type="paragraph" w:styleId="berschrift4">
    <w:name w:val="heading 4"/>
    <w:basedOn w:val="Standard"/>
    <w:next w:val="Standard"/>
    <w:link w:val="berschrift4Zchn"/>
    <w:uiPriority w:val="9"/>
    <w:qFormat/>
    <w:rsid w:val="00FB17BC"/>
    <w:pPr>
      <w:keepNext/>
      <w:keepLines/>
      <w:numPr>
        <w:ilvl w:val="3"/>
        <w:numId w:val="2"/>
      </w:numPr>
      <w:spacing w:before="240"/>
      <w:outlineLvl w:val="3"/>
    </w:pPr>
    <w:rPr>
      <w:b/>
      <w:bCs/>
      <w:szCs w:val="28"/>
    </w:rPr>
  </w:style>
  <w:style w:type="paragraph" w:styleId="berschrift5">
    <w:name w:val="heading 5"/>
    <w:basedOn w:val="Standard"/>
    <w:next w:val="Standard"/>
    <w:uiPriority w:val="9"/>
    <w:rsid w:val="00985C95"/>
    <w:pPr>
      <w:numPr>
        <w:ilvl w:val="4"/>
        <w:numId w:val="2"/>
      </w:numPr>
      <w:spacing w:before="240" w:after="60"/>
      <w:outlineLvl w:val="4"/>
    </w:pPr>
    <w:rPr>
      <w:b/>
      <w:bCs/>
      <w:iCs/>
      <w:szCs w:val="26"/>
    </w:rPr>
  </w:style>
  <w:style w:type="paragraph" w:styleId="berschrift6">
    <w:name w:val="heading 6"/>
    <w:basedOn w:val="Standard"/>
    <w:next w:val="Standard"/>
    <w:uiPriority w:val="9"/>
    <w:rsid w:val="00985C95"/>
    <w:pPr>
      <w:numPr>
        <w:ilvl w:val="5"/>
        <w:numId w:val="2"/>
      </w:numPr>
      <w:spacing w:before="240" w:after="60"/>
      <w:outlineLvl w:val="5"/>
    </w:pPr>
    <w:rPr>
      <w:b/>
      <w:bCs/>
    </w:rPr>
  </w:style>
  <w:style w:type="paragraph" w:styleId="berschrift7">
    <w:name w:val="heading 7"/>
    <w:basedOn w:val="Standard"/>
    <w:next w:val="Standard"/>
    <w:uiPriority w:val="9"/>
    <w:rsid w:val="00985C95"/>
    <w:pPr>
      <w:numPr>
        <w:ilvl w:val="6"/>
        <w:numId w:val="2"/>
      </w:numPr>
      <w:spacing w:before="240" w:after="60"/>
      <w:outlineLvl w:val="6"/>
    </w:pPr>
    <w:rPr>
      <w:b/>
    </w:rPr>
  </w:style>
  <w:style w:type="paragraph" w:styleId="berschrift8">
    <w:name w:val="heading 8"/>
    <w:basedOn w:val="Standard"/>
    <w:next w:val="Standard"/>
    <w:uiPriority w:val="9"/>
    <w:rsid w:val="00985C95"/>
    <w:pPr>
      <w:numPr>
        <w:ilvl w:val="7"/>
        <w:numId w:val="2"/>
      </w:numPr>
      <w:spacing w:before="240" w:after="60"/>
      <w:outlineLvl w:val="7"/>
    </w:pPr>
    <w:rPr>
      <w:b/>
      <w:iCs/>
    </w:rPr>
  </w:style>
  <w:style w:type="paragraph" w:styleId="berschrift9">
    <w:name w:val="heading 9"/>
    <w:basedOn w:val="Standard"/>
    <w:next w:val="Standard"/>
    <w:uiPriority w:val="9"/>
    <w:rsid w:val="00985C95"/>
    <w:pPr>
      <w:numPr>
        <w:ilvl w:val="8"/>
        <w:numId w:val="2"/>
      </w:numPr>
      <w:spacing w:before="240" w:after="60"/>
      <w:outlineLvl w:val="8"/>
    </w:pPr>
    <w:rPr>
      <w:rFonts w:cs="Arial"/>
      <w:b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9"/>
    <w:rsid w:val="00B37B9D"/>
    <w:rPr>
      <w:rFonts w:cs="Arial"/>
      <w:b/>
      <w:bCs/>
      <w:sz w:val="28"/>
      <w:szCs w:val="32"/>
    </w:rPr>
  </w:style>
  <w:style w:type="paragraph" w:customStyle="1" w:styleId="Betreff">
    <w:name w:val="Betreff"/>
    <w:basedOn w:val="Standard"/>
    <w:qFormat/>
    <w:rsid w:val="00C311D7"/>
    <w:rPr>
      <w:b/>
      <w:sz w:val="24"/>
    </w:rPr>
  </w:style>
  <w:style w:type="paragraph" w:customStyle="1" w:styleId="AbsenderText">
    <w:name w:val="Absender_Text"/>
    <w:basedOn w:val="Standard"/>
    <w:uiPriority w:val="1"/>
    <w:rPr>
      <w:rFonts w:cs="Arial"/>
      <w:sz w:val="16"/>
      <w:szCs w:val="16"/>
    </w:rPr>
  </w:style>
  <w:style w:type="paragraph" w:customStyle="1" w:styleId="AbsenderTitel">
    <w:name w:val="Absender_Titel"/>
    <w:basedOn w:val="AbsenderText"/>
    <w:rsid w:val="00C311D7"/>
    <w:rPr>
      <w:b/>
    </w:rPr>
  </w:style>
  <w:style w:type="paragraph" w:customStyle="1" w:styleId="Topic450">
    <w:name w:val="Topic450"/>
    <w:basedOn w:val="Standard"/>
    <w:qFormat/>
    <w:rsid w:val="007B5068"/>
    <w:pPr>
      <w:ind w:left="2552" w:hanging="2552"/>
    </w:pPr>
    <w:rPr>
      <w:lang w:val="en-US"/>
    </w:rPr>
  </w:style>
  <w:style w:type="paragraph" w:customStyle="1" w:styleId="Topic450Line">
    <w:name w:val="Topic450Line"/>
    <w:basedOn w:val="Standard"/>
    <w:qFormat/>
    <w:rsid w:val="00832D01"/>
    <w:pPr>
      <w:tabs>
        <w:tab w:val="right" w:leader="underscore" w:pos="9072"/>
      </w:tabs>
      <w:ind w:left="2552" w:hanging="2552"/>
    </w:pPr>
  </w:style>
  <w:style w:type="paragraph" w:customStyle="1" w:styleId="Topic750">
    <w:name w:val="Topic750"/>
    <w:basedOn w:val="Standard"/>
    <w:qFormat/>
    <w:rsid w:val="007B5068"/>
    <w:pPr>
      <w:ind w:left="4253" w:hanging="4253"/>
    </w:pPr>
  </w:style>
  <w:style w:type="paragraph" w:customStyle="1" w:styleId="NormalKeepTogether">
    <w:name w:val="NormalKeepTogether"/>
    <w:basedOn w:val="Standard"/>
    <w:rsid w:val="00156F24"/>
    <w:pPr>
      <w:keepNext/>
      <w:keepLines/>
    </w:pPr>
  </w:style>
  <w:style w:type="paragraph" w:customStyle="1" w:styleId="PositionWithValue">
    <w:name w:val="PositionWithValue"/>
    <w:basedOn w:val="Standard"/>
    <w:rsid w:val="00156F24"/>
    <w:pPr>
      <w:tabs>
        <w:tab w:val="left" w:pos="6946"/>
        <w:tab w:val="decimal" w:pos="8675"/>
      </w:tabs>
      <w:ind w:right="2835"/>
    </w:pPr>
  </w:style>
  <w:style w:type="paragraph" w:customStyle="1" w:styleId="SignatureText">
    <w:name w:val="SignatureText"/>
    <w:basedOn w:val="Standard"/>
    <w:next w:val="Standard"/>
    <w:qFormat/>
    <w:rsid w:val="00156F24"/>
    <w:pPr>
      <w:keepNext/>
      <w:keepLines/>
      <w:tabs>
        <w:tab w:val="left" w:pos="5103"/>
      </w:tabs>
    </w:pPr>
    <w:rPr>
      <w:sz w:val="16"/>
    </w:rPr>
  </w:style>
  <w:style w:type="paragraph" w:customStyle="1" w:styleId="SignatureLines">
    <w:name w:val="SignatureLines"/>
    <w:basedOn w:val="Standard"/>
    <w:next w:val="SignatureText"/>
    <w:qFormat/>
    <w:rsid w:val="00156F24"/>
    <w:pPr>
      <w:keepNext/>
      <w:keepLines/>
      <w:tabs>
        <w:tab w:val="right" w:leader="dot" w:pos="3119"/>
        <w:tab w:val="left" w:pos="5080"/>
        <w:tab w:val="right" w:leader="dot" w:pos="8222"/>
      </w:tabs>
    </w:pPr>
    <w:rPr>
      <w:sz w:val="8"/>
    </w:rPr>
  </w:style>
  <w:style w:type="paragraph" w:customStyle="1" w:styleId="Topic075">
    <w:name w:val="Topic075"/>
    <w:basedOn w:val="Standard"/>
    <w:qFormat/>
    <w:rsid w:val="007B5068"/>
    <w:pPr>
      <w:ind w:left="425" w:hanging="425"/>
    </w:pPr>
  </w:style>
  <w:style w:type="paragraph" w:customStyle="1" w:styleId="Topic300">
    <w:name w:val="Topic300"/>
    <w:basedOn w:val="Standard"/>
    <w:qFormat/>
    <w:rsid w:val="007B5068"/>
    <w:pPr>
      <w:ind w:left="1701" w:hanging="1701"/>
    </w:pPr>
  </w:style>
  <w:style w:type="paragraph" w:customStyle="1" w:styleId="Topic600">
    <w:name w:val="Topic600"/>
    <w:basedOn w:val="Standard"/>
    <w:qFormat/>
    <w:rsid w:val="007B5068"/>
    <w:pPr>
      <w:ind w:left="3402" w:hanging="3402"/>
    </w:pPr>
  </w:style>
  <w:style w:type="paragraph" w:customStyle="1" w:styleId="Topic900">
    <w:name w:val="Topic900"/>
    <w:basedOn w:val="Standard"/>
    <w:qFormat/>
    <w:rsid w:val="007B5068"/>
    <w:pPr>
      <w:ind w:left="5103" w:hanging="5103"/>
    </w:pPr>
  </w:style>
  <w:style w:type="paragraph" w:customStyle="1" w:styleId="Topic075Line">
    <w:name w:val="Topic075Line"/>
    <w:basedOn w:val="Standard"/>
    <w:qFormat/>
    <w:rsid w:val="00832D01"/>
    <w:pPr>
      <w:tabs>
        <w:tab w:val="right" w:leader="underscore" w:pos="9072"/>
      </w:tabs>
      <w:ind w:left="425" w:hanging="425"/>
    </w:pPr>
  </w:style>
  <w:style w:type="paragraph" w:customStyle="1" w:styleId="Topic300Line">
    <w:name w:val="Topic300Line"/>
    <w:basedOn w:val="Standard"/>
    <w:qFormat/>
    <w:rsid w:val="00832D01"/>
    <w:pPr>
      <w:tabs>
        <w:tab w:val="right" w:leader="underscore" w:pos="9072"/>
      </w:tabs>
      <w:ind w:left="1701" w:hanging="1701"/>
    </w:pPr>
  </w:style>
  <w:style w:type="paragraph" w:customStyle="1" w:styleId="Topic600Line">
    <w:name w:val="Topic600Line"/>
    <w:basedOn w:val="Standard"/>
    <w:qFormat/>
    <w:rsid w:val="00832D01"/>
    <w:pPr>
      <w:tabs>
        <w:tab w:val="right" w:leader="underscore" w:pos="9072"/>
      </w:tabs>
      <w:ind w:left="3402" w:hanging="3402"/>
    </w:pPr>
  </w:style>
  <w:style w:type="paragraph" w:customStyle="1" w:styleId="Topic900Line">
    <w:name w:val="Topic900Line"/>
    <w:basedOn w:val="Standard"/>
    <w:qFormat/>
    <w:rsid w:val="00832D01"/>
    <w:pPr>
      <w:tabs>
        <w:tab w:val="right" w:leader="underscore" w:pos="9072"/>
      </w:tabs>
      <w:ind w:left="5103" w:hanging="5103"/>
    </w:pPr>
  </w:style>
  <w:style w:type="paragraph" w:customStyle="1" w:styleId="ListWithSymbols">
    <w:name w:val="ListWithSymbols"/>
    <w:basedOn w:val="Standard"/>
    <w:qFormat/>
    <w:rsid w:val="0078564C"/>
    <w:pPr>
      <w:numPr>
        <w:numId w:val="4"/>
      </w:numPr>
      <w:ind w:left="425" w:hanging="425"/>
    </w:pPr>
  </w:style>
  <w:style w:type="paragraph" w:customStyle="1" w:styleId="ListWithLetters">
    <w:name w:val="ListWithLetters"/>
    <w:basedOn w:val="Standard"/>
    <w:qFormat/>
    <w:rsid w:val="00A36F0F"/>
    <w:pPr>
      <w:numPr>
        <w:numId w:val="1"/>
      </w:numPr>
      <w:tabs>
        <w:tab w:val="left" w:pos="425"/>
      </w:tabs>
      <w:ind w:left="425" w:hanging="425"/>
    </w:pPr>
  </w:style>
  <w:style w:type="paragraph" w:customStyle="1" w:styleId="ListWithCheckboxes">
    <w:name w:val="ListWithCheckboxes"/>
    <w:basedOn w:val="Standard"/>
    <w:qFormat/>
    <w:rsid w:val="00B37B9D"/>
    <w:pPr>
      <w:numPr>
        <w:numId w:val="3"/>
      </w:numPr>
      <w:tabs>
        <w:tab w:val="left" w:pos="425"/>
      </w:tabs>
      <w:ind w:left="425" w:hanging="425"/>
    </w:pPr>
  </w:style>
  <w:style w:type="paragraph" w:customStyle="1" w:styleId="PositionWithValueLine">
    <w:name w:val="PositionWithValueLine"/>
    <w:basedOn w:val="PositionWithValue"/>
    <w:next w:val="PositionWithValue"/>
    <w:rsid w:val="00BE199D"/>
    <w:pPr>
      <w:tabs>
        <w:tab w:val="clear" w:pos="8675"/>
        <w:tab w:val="left" w:leader="underscore" w:pos="8987"/>
      </w:tabs>
    </w:pPr>
    <w:rPr>
      <w:sz w:val="8"/>
    </w:rPr>
  </w:style>
  <w:style w:type="character" w:styleId="Fett">
    <w:name w:val="Strong"/>
    <w:qFormat/>
    <w:rsid w:val="00256E98"/>
    <w:rPr>
      <w:b/>
      <w:bCs/>
    </w:rPr>
  </w:style>
  <w:style w:type="paragraph" w:customStyle="1" w:styleId="Inhalts-Typ">
    <w:name w:val="Inhalts-Typ"/>
    <w:basedOn w:val="Standard"/>
    <w:link w:val="Inhalts-TypZchn"/>
    <w:qFormat/>
    <w:rsid w:val="00C311D7"/>
    <w:rPr>
      <w:b/>
      <w:caps/>
      <w:sz w:val="24"/>
    </w:rPr>
  </w:style>
  <w:style w:type="character" w:customStyle="1" w:styleId="Inhalts-TypZchn">
    <w:name w:val="Inhalts-Typ Zchn"/>
    <w:link w:val="Inhalts-Typ"/>
    <w:rsid w:val="00C311D7"/>
    <w:rPr>
      <w:rFonts w:ascii="Segoe UI" w:hAnsi="Segoe UI"/>
      <w:b/>
      <w:caps/>
      <w:kern w:val="10"/>
      <w:sz w:val="24"/>
    </w:rPr>
  </w:style>
  <w:style w:type="paragraph" w:styleId="Untertitel">
    <w:name w:val="Subtitle"/>
    <w:basedOn w:val="Standard"/>
    <w:next w:val="Standard"/>
    <w:qFormat/>
    <w:rsid w:val="0058360E"/>
    <w:pPr>
      <w:keepNext/>
      <w:keepLines/>
      <w:spacing w:before="220" w:after="120"/>
      <w:outlineLvl w:val="1"/>
    </w:pPr>
    <w:rPr>
      <w:rFonts w:cs="Arial"/>
      <w:b/>
      <w:sz w:val="24"/>
    </w:rPr>
  </w:style>
  <w:style w:type="paragraph" w:customStyle="1" w:styleId="Topic750Line">
    <w:name w:val="Topic750Line"/>
    <w:basedOn w:val="Standard"/>
    <w:qFormat/>
    <w:rsid w:val="00832D01"/>
    <w:pPr>
      <w:tabs>
        <w:tab w:val="right" w:leader="underscore" w:pos="9072"/>
      </w:tabs>
      <w:ind w:left="4253" w:hanging="4253"/>
    </w:pPr>
  </w:style>
  <w:style w:type="paragraph" w:customStyle="1" w:styleId="Art-Text">
    <w:name w:val="Art-Text"/>
    <w:basedOn w:val="Standard"/>
    <w:rsid w:val="008F3A79"/>
    <w:pPr>
      <w:ind w:left="425" w:hanging="425"/>
    </w:pPr>
    <w:rPr>
      <w:lang w:val="en-US"/>
    </w:rPr>
  </w:style>
  <w:style w:type="character" w:styleId="Hervorhebung">
    <w:name w:val="Emphasis"/>
    <w:uiPriority w:val="3"/>
    <w:rsid w:val="00203054"/>
    <w:rPr>
      <w:b/>
      <w:iCs/>
    </w:rPr>
  </w:style>
  <w:style w:type="paragraph" w:customStyle="1" w:styleId="Klassifizierungen">
    <w:name w:val="Klassifizierungen"/>
    <w:basedOn w:val="AbsenderText"/>
    <w:rsid w:val="000847D5"/>
    <w:rPr>
      <w:noProof/>
    </w:rPr>
  </w:style>
  <w:style w:type="paragraph" w:customStyle="1" w:styleId="Fusszeile-Pfad">
    <w:name w:val="Fusszeile-Pfad"/>
    <w:basedOn w:val="Standard"/>
    <w:rsid w:val="002C10EE"/>
    <w:rPr>
      <w:color w:val="808080"/>
      <w:sz w:val="12"/>
    </w:rPr>
  </w:style>
  <w:style w:type="paragraph" w:styleId="Umschlagabsenderadresse">
    <w:name w:val="envelope return"/>
    <w:basedOn w:val="Standard"/>
    <w:semiHidden/>
    <w:rsid w:val="00FE274A"/>
    <w:rPr>
      <w:rFonts w:cs="Arial"/>
    </w:rPr>
  </w:style>
  <w:style w:type="paragraph" w:styleId="Umschlagadresse">
    <w:name w:val="envelope address"/>
    <w:basedOn w:val="Standard"/>
    <w:semiHidden/>
    <w:rsid w:val="00FE274A"/>
    <w:pPr>
      <w:framePr w:w="4320" w:h="2160" w:hRule="exact" w:hSpace="141" w:wrap="auto" w:hAnchor="page" w:xAlign="center" w:yAlign="bottom"/>
      <w:ind w:left="1"/>
    </w:pPr>
    <w:rPr>
      <w:rFonts w:cs="Arial"/>
      <w:sz w:val="24"/>
    </w:rPr>
  </w:style>
  <w:style w:type="paragraph" w:customStyle="1" w:styleId="berschrift1oNr">
    <w:name w:val="Überschrift 1 o. Nr."/>
    <w:basedOn w:val="Standard"/>
    <w:next w:val="Standard"/>
    <w:qFormat/>
    <w:rsid w:val="00B37B9D"/>
    <w:pPr>
      <w:spacing w:before="240" w:after="120"/>
    </w:pPr>
    <w:rPr>
      <w:b/>
      <w:sz w:val="28"/>
    </w:rPr>
  </w:style>
  <w:style w:type="paragraph" w:customStyle="1" w:styleId="berschrift2oNr">
    <w:name w:val="Überschrift 2 o. Nr."/>
    <w:basedOn w:val="Standard"/>
    <w:next w:val="Standard"/>
    <w:qFormat/>
    <w:rsid w:val="00086EFC"/>
    <w:pPr>
      <w:spacing w:before="240" w:after="60"/>
    </w:pPr>
    <w:rPr>
      <w:b/>
      <w:sz w:val="24"/>
    </w:rPr>
  </w:style>
  <w:style w:type="paragraph" w:customStyle="1" w:styleId="berschrift3oNr">
    <w:name w:val="Überschrift 3 o. Nr."/>
    <w:basedOn w:val="Standard"/>
    <w:next w:val="Standard"/>
    <w:qFormat/>
    <w:rsid w:val="00E76AE9"/>
    <w:pPr>
      <w:spacing w:before="240" w:after="60"/>
    </w:pPr>
    <w:rPr>
      <w:b/>
    </w:rPr>
  </w:style>
  <w:style w:type="paragraph" w:customStyle="1" w:styleId="berschrift4oNr">
    <w:name w:val="Überschrift 4 o. Nr."/>
    <w:basedOn w:val="Standard"/>
    <w:next w:val="Standard"/>
    <w:qFormat/>
    <w:rsid w:val="00086EFC"/>
    <w:pPr>
      <w:spacing w:before="120"/>
    </w:pPr>
    <w:rPr>
      <w:b/>
    </w:rPr>
  </w:style>
  <w:style w:type="paragraph" w:customStyle="1" w:styleId="Abschnitt">
    <w:name w:val="Abschnitt"/>
    <w:basedOn w:val="Standard"/>
    <w:next w:val="Standard"/>
    <w:qFormat/>
    <w:rsid w:val="008B0078"/>
    <w:pPr>
      <w:pageBreakBefore/>
      <w:pBdr>
        <w:bottom w:val="single" w:sz="4" w:space="1" w:color="auto"/>
      </w:pBdr>
      <w:spacing w:after="240"/>
      <w:outlineLvl w:val="5"/>
    </w:pPr>
    <w:rPr>
      <w:b/>
      <w:sz w:val="32"/>
    </w:rPr>
  </w:style>
  <w:style w:type="paragraph" w:styleId="Verzeichnis1">
    <w:name w:val="toc 1"/>
    <w:basedOn w:val="Standard"/>
    <w:next w:val="Standard"/>
    <w:uiPriority w:val="39"/>
    <w:rsid w:val="008849BD"/>
    <w:pPr>
      <w:tabs>
        <w:tab w:val="right" w:pos="9061"/>
      </w:tabs>
      <w:spacing w:before="120" w:after="60"/>
    </w:pPr>
  </w:style>
  <w:style w:type="paragraph" w:styleId="Verzeichnis2">
    <w:name w:val="toc 2"/>
    <w:basedOn w:val="Standard"/>
    <w:next w:val="Standard"/>
    <w:uiPriority w:val="39"/>
    <w:rsid w:val="008849BD"/>
    <w:pPr>
      <w:tabs>
        <w:tab w:val="right" w:pos="9061"/>
      </w:tabs>
      <w:spacing w:before="60"/>
      <w:ind w:left="284"/>
    </w:pPr>
  </w:style>
  <w:style w:type="paragraph" w:styleId="Verzeichnis3">
    <w:name w:val="toc 3"/>
    <w:basedOn w:val="Standard"/>
    <w:next w:val="Standard"/>
    <w:uiPriority w:val="39"/>
    <w:rsid w:val="008849BD"/>
    <w:pPr>
      <w:tabs>
        <w:tab w:val="right" w:pos="9061"/>
      </w:tabs>
      <w:spacing w:before="60"/>
      <w:ind w:left="284"/>
    </w:pPr>
  </w:style>
  <w:style w:type="character" w:styleId="Hyperlink">
    <w:name w:val="Hyperlink"/>
    <w:basedOn w:val="Absatz-Standardschriftart"/>
    <w:uiPriority w:val="99"/>
    <w:unhideWhenUsed/>
    <w:rsid w:val="00236843"/>
    <w:rPr>
      <w:color w:val="0000FF" w:themeColor="hyperlink"/>
      <w:u w:val="single"/>
      <w:lang w:val="de-CH"/>
    </w:rPr>
  </w:style>
  <w:style w:type="paragraph" w:styleId="Verzeichnis6">
    <w:name w:val="toc 6"/>
    <w:basedOn w:val="Standard"/>
    <w:next w:val="Standard"/>
    <w:uiPriority w:val="39"/>
    <w:rsid w:val="008849BD"/>
    <w:pPr>
      <w:pBdr>
        <w:bottom w:val="single" w:sz="4" w:space="1" w:color="auto"/>
      </w:pBdr>
      <w:tabs>
        <w:tab w:val="right" w:pos="9061"/>
      </w:tabs>
      <w:spacing w:before="240" w:after="120"/>
    </w:pPr>
  </w:style>
  <w:style w:type="paragraph" w:styleId="Verzeichnis4">
    <w:name w:val="toc 4"/>
    <w:basedOn w:val="Standard"/>
    <w:next w:val="Standard"/>
    <w:uiPriority w:val="39"/>
    <w:rsid w:val="008849BD"/>
    <w:pPr>
      <w:tabs>
        <w:tab w:val="right" w:pos="9061"/>
      </w:tabs>
      <w:spacing w:before="60"/>
      <w:ind w:left="284"/>
    </w:pPr>
  </w:style>
  <w:style w:type="table" w:styleId="Tabellenraster">
    <w:name w:val="Table Grid"/>
    <w:basedOn w:val="NormaleTabelle"/>
    <w:uiPriority w:val="39"/>
    <w:rsid w:val="00C9145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Verzeichnis5">
    <w:name w:val="toc 5"/>
    <w:basedOn w:val="Standard"/>
    <w:next w:val="Standard"/>
    <w:uiPriority w:val="39"/>
    <w:rsid w:val="008849BD"/>
    <w:pPr>
      <w:tabs>
        <w:tab w:val="left" w:pos="9061"/>
      </w:tabs>
      <w:spacing w:before="60"/>
      <w:ind w:left="284"/>
    </w:pPr>
  </w:style>
  <w:style w:type="paragraph" w:styleId="Verzeichnis7">
    <w:name w:val="toc 7"/>
    <w:basedOn w:val="Standard"/>
    <w:next w:val="Standard"/>
    <w:autoRedefine/>
    <w:uiPriority w:val="39"/>
    <w:rsid w:val="008849BD"/>
    <w:pPr>
      <w:spacing w:after="100"/>
      <w:ind w:left="1321"/>
    </w:pPr>
  </w:style>
  <w:style w:type="paragraph" w:styleId="Verzeichnis8">
    <w:name w:val="toc 8"/>
    <w:basedOn w:val="Standard"/>
    <w:next w:val="Standard"/>
    <w:autoRedefine/>
    <w:uiPriority w:val="39"/>
    <w:rsid w:val="008849BD"/>
    <w:pPr>
      <w:spacing w:after="100"/>
      <w:ind w:left="1542"/>
    </w:pPr>
  </w:style>
  <w:style w:type="paragraph" w:styleId="Verzeichnis9">
    <w:name w:val="toc 9"/>
    <w:basedOn w:val="Standard"/>
    <w:next w:val="Standard"/>
    <w:autoRedefine/>
    <w:uiPriority w:val="39"/>
    <w:rsid w:val="008849BD"/>
    <w:pPr>
      <w:spacing w:after="100"/>
      <w:ind w:left="1758"/>
    </w:pPr>
  </w:style>
  <w:style w:type="paragraph" w:customStyle="1" w:styleId="Appendix">
    <w:name w:val="Appendix"/>
    <w:basedOn w:val="berschrift1oNr"/>
    <w:next w:val="Standard"/>
    <w:uiPriority w:val="1"/>
    <w:qFormat/>
    <w:rsid w:val="0052020B"/>
    <w:pPr>
      <w:keepNext/>
      <w:keepLines/>
      <w:outlineLvl w:val="0"/>
    </w:pPr>
    <w:rPr>
      <w:sz w:val="24"/>
    </w:rPr>
  </w:style>
  <w:style w:type="paragraph" w:styleId="Funotentext">
    <w:name w:val="footnote text"/>
    <w:basedOn w:val="Standard"/>
    <w:link w:val="FunotentextZchn"/>
    <w:uiPriority w:val="99"/>
    <w:rsid w:val="00860C3F"/>
    <w:rPr>
      <w:sz w:val="12"/>
    </w:rPr>
  </w:style>
  <w:style w:type="character" w:customStyle="1" w:styleId="FunotentextZchn">
    <w:name w:val="Fußnotentext Zchn"/>
    <w:basedOn w:val="Absatz-Standardschriftart"/>
    <w:link w:val="Funotentext"/>
    <w:uiPriority w:val="99"/>
    <w:rsid w:val="00860C3F"/>
    <w:rPr>
      <w:rFonts w:ascii="Arial" w:hAnsi="Arial"/>
      <w:kern w:val="10"/>
      <w:sz w:val="12"/>
      <w:lang w:val="de-CH" w:eastAsia="en-US"/>
    </w:rPr>
  </w:style>
  <w:style w:type="character" w:styleId="Funotenzeichen">
    <w:name w:val="footnote reference"/>
    <w:basedOn w:val="Absatz-Standardschriftart"/>
    <w:uiPriority w:val="99"/>
    <w:unhideWhenUsed/>
    <w:rsid w:val="006A7867"/>
    <w:rPr>
      <w:vertAlign w:val="superscript"/>
      <w:lang w:val="de-CH"/>
    </w:rPr>
  </w:style>
  <w:style w:type="paragraph" w:customStyle="1" w:styleId="Metadaten">
    <w:name w:val="Metadaten"/>
    <w:basedOn w:val="Standard"/>
    <w:next w:val="Standard"/>
    <w:rsid w:val="00623549"/>
    <w:rPr>
      <w:rFonts w:cs="Arial"/>
    </w:rPr>
  </w:style>
  <w:style w:type="paragraph" w:customStyle="1" w:styleId="Vorstossnummer">
    <w:name w:val="Vorstossnummer"/>
    <w:basedOn w:val="Standard"/>
    <w:next w:val="Standard"/>
    <w:link w:val="VorstossnummerZchn"/>
    <w:rsid w:val="00305882"/>
    <w:pPr>
      <w:jc w:val="right"/>
    </w:pPr>
    <w:rPr>
      <w:b/>
      <w:caps/>
      <w:sz w:val="24"/>
      <w:szCs w:val="24"/>
    </w:rPr>
  </w:style>
  <w:style w:type="character" w:customStyle="1" w:styleId="VorstossnummerZchn">
    <w:name w:val="Vorstossnummer Zchn"/>
    <w:basedOn w:val="Absatz-Standardschriftart"/>
    <w:link w:val="Vorstossnummer"/>
    <w:rsid w:val="00305882"/>
    <w:rPr>
      <w:b/>
      <w:caps/>
      <w:sz w:val="24"/>
      <w:szCs w:val="24"/>
      <w:lang w:val="de-CH"/>
    </w:rPr>
  </w:style>
  <w:style w:type="paragraph" w:styleId="Listenabsatz">
    <w:name w:val="List Paragraph"/>
    <w:basedOn w:val="Standard"/>
    <w:uiPriority w:val="34"/>
    <w:rsid w:val="00875108"/>
    <w:pPr>
      <w:ind w:left="720"/>
      <w:contextualSpacing/>
    </w:pPr>
    <w:rPr>
      <w:szCs w:val="24"/>
      <w:lang w:eastAsia="en-US"/>
    </w:rPr>
  </w:style>
  <w:style w:type="paragraph" w:customStyle="1" w:styleId="Fusszeile">
    <w:name w:val="Fusszeile"/>
    <w:basedOn w:val="Standard"/>
    <w:rsid w:val="003A1AC5"/>
    <w:pPr>
      <w:tabs>
        <w:tab w:val="center" w:pos="4321"/>
        <w:tab w:val="right" w:pos="8641"/>
      </w:tabs>
    </w:pPr>
    <w:rPr>
      <w:sz w:val="16"/>
    </w:rPr>
  </w:style>
  <w:style w:type="paragraph" w:customStyle="1" w:styleId="Fusszeile-Seite">
    <w:name w:val="Fusszeile-Seite"/>
    <w:basedOn w:val="Standard"/>
    <w:rsid w:val="00C60765"/>
    <w:pPr>
      <w:jc w:val="right"/>
    </w:pPr>
    <w:rPr>
      <w:sz w:val="16"/>
    </w:rPr>
  </w:style>
  <w:style w:type="paragraph" w:customStyle="1" w:styleId="ListWithNumbers">
    <w:name w:val="ListWithNumbers"/>
    <w:basedOn w:val="Standard"/>
    <w:qFormat/>
    <w:rsid w:val="008F4B51"/>
    <w:pPr>
      <w:numPr>
        <w:numId w:val="6"/>
      </w:numPr>
    </w:pPr>
  </w:style>
  <w:style w:type="paragraph" w:customStyle="1" w:styleId="AufzhlungVif">
    <w:name w:val="Aufzählung Vif"/>
    <w:basedOn w:val="ListWithSymbols"/>
    <w:rsid w:val="00CA1B44"/>
    <w:pPr>
      <w:ind w:left="142" w:hanging="142"/>
    </w:pPr>
  </w:style>
  <w:style w:type="character" w:customStyle="1" w:styleId="berschrift2Zchn">
    <w:name w:val="Überschrift 2 Zchn"/>
    <w:basedOn w:val="Absatz-Standardschriftart"/>
    <w:link w:val="berschrift2"/>
    <w:uiPriority w:val="9"/>
    <w:locked/>
    <w:rsid w:val="003E215C"/>
    <w:rPr>
      <w:rFonts w:cs="Arial"/>
      <w:b/>
      <w:bCs/>
      <w:iCs/>
      <w:sz w:val="24"/>
      <w:szCs w:val="28"/>
    </w:rPr>
  </w:style>
  <w:style w:type="character" w:customStyle="1" w:styleId="berschrift3Zchn">
    <w:name w:val="Überschrift 3 Zchn"/>
    <w:basedOn w:val="Absatz-Standardschriftart"/>
    <w:link w:val="berschrift3"/>
    <w:uiPriority w:val="9"/>
    <w:locked/>
    <w:rsid w:val="003E215C"/>
    <w:rPr>
      <w:rFonts w:cs="Arial"/>
      <w:b/>
      <w:bCs/>
      <w:szCs w:val="26"/>
    </w:rPr>
  </w:style>
  <w:style w:type="character" w:customStyle="1" w:styleId="berschrift4Zchn">
    <w:name w:val="Überschrift 4 Zchn"/>
    <w:basedOn w:val="Absatz-Standardschriftart"/>
    <w:link w:val="berschrift4"/>
    <w:uiPriority w:val="9"/>
    <w:locked/>
    <w:rsid w:val="003E215C"/>
    <w:rPr>
      <w:b/>
      <w:bCs/>
      <w:szCs w:val="28"/>
    </w:rPr>
  </w:style>
  <w:style w:type="paragraph" w:styleId="Titel">
    <w:name w:val="Title"/>
    <w:basedOn w:val="Standard"/>
    <w:next w:val="Standard"/>
    <w:link w:val="TitelZchn"/>
    <w:uiPriority w:val="9"/>
    <w:qFormat/>
    <w:rsid w:val="00E1330E"/>
    <w:pPr>
      <w:contextualSpacing/>
    </w:pPr>
    <w:rPr>
      <w:rFonts w:eastAsiaTheme="majorEastAsia" w:cstheme="majorBidi"/>
      <w:b/>
      <w:sz w:val="32"/>
      <w:szCs w:val="56"/>
    </w:rPr>
  </w:style>
  <w:style w:type="character" w:customStyle="1" w:styleId="TitelZchn">
    <w:name w:val="Titel Zchn"/>
    <w:basedOn w:val="Absatz-Standardschriftart"/>
    <w:link w:val="Titel"/>
    <w:uiPriority w:val="9"/>
    <w:rsid w:val="00E1330E"/>
    <w:rPr>
      <w:rFonts w:eastAsiaTheme="majorEastAsia" w:cstheme="majorBidi"/>
      <w:b/>
      <w:kern w:val="10"/>
      <w:sz w:val="32"/>
      <w:szCs w:val="56"/>
      <w:lang w:val="de-CH"/>
    </w:rPr>
  </w:style>
  <w:style w:type="character" w:customStyle="1" w:styleId="Hidden">
    <w:name w:val="Hidden"/>
    <w:basedOn w:val="Absatz-Standardschriftart"/>
    <w:uiPriority w:val="1"/>
    <w:qFormat/>
    <w:rsid w:val="0052020B"/>
    <w:rPr>
      <w:rFonts w:ascii="Segoe UI" w:hAnsi="Segoe UI"/>
      <w:vanish/>
      <w:color w:val="C00000"/>
      <w:kern w:val="0"/>
      <w:sz w:val="18"/>
      <w:lang w:val="de-CH"/>
    </w:rPr>
  </w:style>
  <w:style w:type="paragraph" w:customStyle="1" w:styleId="CityDate">
    <w:name w:val="CityDate"/>
    <w:basedOn w:val="Standard"/>
    <w:rsid w:val="005844F6"/>
    <w:pPr>
      <w:spacing w:before="240"/>
    </w:pPr>
  </w:style>
  <w:style w:type="paragraph" w:customStyle="1" w:styleId="ListLevelsWithNumbers">
    <w:name w:val="ListLevelsWithNumbers"/>
    <w:basedOn w:val="Standard"/>
    <w:qFormat/>
    <w:rsid w:val="00C25223"/>
    <w:pPr>
      <w:numPr>
        <w:numId w:val="5"/>
      </w:numPr>
    </w:pPr>
  </w:style>
  <w:style w:type="paragraph" w:styleId="Fuzeile">
    <w:name w:val="footer"/>
    <w:basedOn w:val="Standard"/>
    <w:link w:val="FuzeileZchn"/>
    <w:unhideWhenUsed/>
    <w:rsid w:val="008A7E8F"/>
    <w:pPr>
      <w:tabs>
        <w:tab w:val="center" w:pos="4536"/>
        <w:tab w:val="right" w:pos="9072"/>
      </w:tabs>
    </w:pPr>
  </w:style>
  <w:style w:type="character" w:customStyle="1" w:styleId="FuzeileZchn">
    <w:name w:val="Fußzeile Zchn"/>
    <w:basedOn w:val="Absatz-Standardschriftart"/>
    <w:link w:val="Fuzeile"/>
    <w:rsid w:val="008A7E8F"/>
    <w:rPr>
      <w:rFonts w:ascii="Segoe UI" w:hAnsi="Segoe UI"/>
      <w:kern w:val="10"/>
      <w:lang w:val="de-CH"/>
    </w:rPr>
  </w:style>
  <w:style w:type="paragraph" w:styleId="Kopfzeile">
    <w:name w:val="header"/>
    <w:basedOn w:val="Standard"/>
    <w:link w:val="KopfzeileZchn"/>
    <w:unhideWhenUsed/>
    <w:rsid w:val="0043393D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43393D"/>
    <w:rPr>
      <w:rFonts w:ascii="Segoe UI" w:hAnsi="Segoe UI"/>
      <w:kern w:val="10"/>
      <w:lang w:val="de-CH"/>
    </w:rPr>
  </w:style>
  <w:style w:type="character" w:styleId="Platzhaltertext">
    <w:name w:val="Placeholder Text"/>
    <w:basedOn w:val="Absatz-Standardschriftart"/>
    <w:uiPriority w:val="99"/>
    <w:rsid w:val="009C46C4"/>
    <w:rPr>
      <w:vanish/>
      <w:color w:val="808080"/>
      <w:lang w:val="de-CH"/>
    </w:rPr>
  </w:style>
  <w:style w:type="paragraph" w:styleId="Blocktext">
    <w:name w:val="Block Text"/>
    <w:basedOn w:val="Standard"/>
    <w:semiHidden/>
    <w:unhideWhenUsed/>
    <w:rsid w:val="00231A86"/>
    <w:pPr>
      <w:pBdr>
        <w:top w:val="single" w:sz="2" w:space="10" w:color="4F81BD" w:themeColor="accent1" w:shadow="1"/>
        <w:left w:val="single" w:sz="2" w:space="10" w:color="4F81BD" w:themeColor="accent1" w:shadow="1"/>
        <w:bottom w:val="single" w:sz="2" w:space="10" w:color="4F81BD" w:themeColor="accent1" w:shadow="1"/>
        <w:right w:val="single" w:sz="2" w:space="10" w:color="4F81BD" w:themeColor="accent1" w:shadow="1"/>
      </w:pBdr>
      <w:ind w:left="1152" w:right="1152"/>
    </w:pPr>
    <w:rPr>
      <w:rFonts w:eastAsiaTheme="minorEastAsia" w:cstheme="minorBidi"/>
      <w:i/>
      <w:iCs/>
      <w:color w:val="4F81BD" w:themeColor="accent1"/>
    </w:rPr>
  </w:style>
  <w:style w:type="paragraph" w:styleId="Index1">
    <w:name w:val="index 1"/>
    <w:basedOn w:val="Standard"/>
    <w:next w:val="Standard"/>
    <w:autoRedefine/>
    <w:semiHidden/>
    <w:unhideWhenUsed/>
    <w:rsid w:val="00231A86"/>
    <w:pPr>
      <w:ind w:left="220" w:hanging="220"/>
    </w:pPr>
  </w:style>
  <w:style w:type="paragraph" w:styleId="Indexberschrift">
    <w:name w:val="index heading"/>
    <w:basedOn w:val="Standard"/>
    <w:next w:val="Index1"/>
    <w:semiHidden/>
    <w:unhideWhenUsed/>
    <w:rsid w:val="00231A86"/>
    <w:rPr>
      <w:rFonts w:eastAsiaTheme="majorEastAsia" w:cstheme="majorBidi"/>
      <w:b/>
      <w:bCs/>
    </w:rPr>
  </w:style>
  <w:style w:type="paragraph" w:styleId="Inhaltsverzeichnisberschrift">
    <w:name w:val="TOC Heading"/>
    <w:basedOn w:val="berschrift1"/>
    <w:next w:val="Standard"/>
    <w:uiPriority w:val="39"/>
    <w:semiHidden/>
    <w:unhideWhenUsed/>
    <w:qFormat/>
    <w:rsid w:val="00231A86"/>
    <w:pPr>
      <w:numPr>
        <w:numId w:val="0"/>
      </w:numPr>
      <w:spacing w:after="0"/>
      <w:outlineLvl w:val="9"/>
    </w:pPr>
    <w:rPr>
      <w:rFonts w:eastAsiaTheme="majorEastAsia" w:cstheme="majorBidi"/>
      <w:b w:val="0"/>
      <w:bCs w:val="0"/>
      <w:color w:val="365F91" w:themeColor="accent1" w:themeShade="BF"/>
      <w:sz w:val="32"/>
    </w:rPr>
  </w:style>
  <w:style w:type="table" w:styleId="MittlereListe2">
    <w:name w:val="Medium List 2"/>
    <w:basedOn w:val="NormaleTabelle"/>
    <w:uiPriority w:val="66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1">
    <w:name w:val="Medium List 2 Accent 1"/>
    <w:basedOn w:val="NormaleTabelle"/>
    <w:uiPriority w:val="66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2">
    <w:name w:val="Medium List 2 Accent 2"/>
    <w:basedOn w:val="NormaleTabelle"/>
    <w:uiPriority w:val="66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3">
    <w:name w:val="Medium List 2 Accent 3"/>
    <w:basedOn w:val="NormaleTabelle"/>
    <w:uiPriority w:val="66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4">
    <w:name w:val="Medium List 2 Accent 4"/>
    <w:basedOn w:val="NormaleTabelle"/>
    <w:uiPriority w:val="66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5">
    <w:name w:val="Medium List 2 Accent 5"/>
    <w:basedOn w:val="NormaleTabelle"/>
    <w:uiPriority w:val="66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6">
    <w:name w:val="Medium List 2 Accent 6"/>
    <w:basedOn w:val="NormaleTabelle"/>
    <w:uiPriority w:val="66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sRaster2">
    <w:name w:val="Medium Grid 2"/>
    <w:basedOn w:val="NormaleTabelle"/>
    <w:uiPriority w:val="68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1">
    <w:name w:val="Medium Grid 2 Accent 1"/>
    <w:basedOn w:val="NormaleTabelle"/>
    <w:uiPriority w:val="68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2">
    <w:name w:val="Medium Grid 2 Accent 2"/>
    <w:basedOn w:val="NormaleTabelle"/>
    <w:uiPriority w:val="68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3">
    <w:name w:val="Medium Grid 2 Accent 3"/>
    <w:basedOn w:val="NormaleTabelle"/>
    <w:uiPriority w:val="68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4">
    <w:name w:val="Medium Grid 2 Accent 4"/>
    <w:basedOn w:val="NormaleTabelle"/>
    <w:uiPriority w:val="68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6">
    <w:name w:val="Medium Grid 2 Accent 6"/>
    <w:basedOn w:val="NormaleTabelle"/>
    <w:uiPriority w:val="68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5">
    <w:name w:val="Medium Grid 2 Accent 5"/>
    <w:basedOn w:val="NormaleTabelle"/>
    <w:uiPriority w:val="68"/>
    <w:semiHidden/>
    <w:unhideWhenUsed/>
    <w:rsid w:val="00231A86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paragraph" w:styleId="Nachrichtenkopf">
    <w:name w:val="Message Header"/>
    <w:basedOn w:val="Standard"/>
    <w:link w:val="NachrichtenkopfZchn"/>
    <w:semiHidden/>
    <w:unhideWhenUsed/>
    <w:rsid w:val="00231A86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eastAsiaTheme="majorEastAsia" w:cstheme="majorBidi"/>
      <w:sz w:val="24"/>
      <w:szCs w:val="24"/>
    </w:rPr>
  </w:style>
  <w:style w:type="character" w:customStyle="1" w:styleId="NachrichtenkopfZchn">
    <w:name w:val="Nachrichtenkopf Zchn"/>
    <w:basedOn w:val="Absatz-Standardschriftart"/>
    <w:link w:val="Nachrichtenkopf"/>
    <w:semiHidden/>
    <w:rsid w:val="00231A86"/>
    <w:rPr>
      <w:rFonts w:eastAsiaTheme="majorEastAsia" w:cstheme="majorBidi"/>
      <w:sz w:val="24"/>
      <w:szCs w:val="24"/>
      <w:shd w:val="pct20" w:color="auto" w:fill="auto"/>
      <w:lang w:val="de-CH"/>
    </w:rPr>
  </w:style>
  <w:style w:type="paragraph" w:styleId="RGV-berschrift">
    <w:name w:val="toa heading"/>
    <w:basedOn w:val="Standard"/>
    <w:next w:val="Standard"/>
    <w:semiHidden/>
    <w:unhideWhenUsed/>
    <w:rsid w:val="00231A86"/>
    <w:pPr>
      <w:spacing w:before="120"/>
    </w:pPr>
    <w:rPr>
      <w:rFonts w:eastAsiaTheme="majorEastAsia" w:cstheme="majorBidi"/>
      <w:b/>
      <w:bCs/>
      <w:sz w:val="24"/>
      <w:szCs w:val="24"/>
    </w:rPr>
  </w:style>
  <w:style w:type="paragraph" w:styleId="StandardWeb">
    <w:name w:val="Normal (Web)"/>
    <w:basedOn w:val="Standard"/>
    <w:semiHidden/>
    <w:unhideWhenUsed/>
    <w:rsid w:val="00231A86"/>
    <w:rPr>
      <w:sz w:val="24"/>
      <w:szCs w:val="24"/>
    </w:rPr>
  </w:style>
  <w:style w:type="character" w:styleId="HTMLBeispiel">
    <w:name w:val="HTML Sample"/>
    <w:basedOn w:val="Absatz-Standardschriftart"/>
    <w:semiHidden/>
    <w:unhideWhenUsed/>
    <w:rsid w:val="00231A86"/>
    <w:rPr>
      <w:rFonts w:ascii="Segoe UI" w:hAnsi="Segoe UI"/>
      <w:sz w:val="24"/>
      <w:szCs w:val="24"/>
      <w:lang w:val="de-CH"/>
    </w:rPr>
  </w:style>
  <w:style w:type="character" w:styleId="HTMLSchreibmaschine">
    <w:name w:val="HTML Typewriter"/>
    <w:basedOn w:val="Absatz-Standardschriftart"/>
    <w:semiHidden/>
    <w:unhideWhenUsed/>
    <w:rsid w:val="00231A86"/>
    <w:rPr>
      <w:rFonts w:ascii="Segoe UI" w:hAnsi="Segoe UI"/>
      <w:sz w:val="20"/>
      <w:szCs w:val="20"/>
      <w:lang w:val="de-CH"/>
    </w:rPr>
  </w:style>
  <w:style w:type="character" w:styleId="HTMLCode">
    <w:name w:val="HTML Code"/>
    <w:basedOn w:val="Absatz-Standardschriftart"/>
    <w:semiHidden/>
    <w:unhideWhenUsed/>
    <w:rsid w:val="00231A86"/>
    <w:rPr>
      <w:rFonts w:ascii="Segoe UI" w:hAnsi="Segoe UI"/>
      <w:sz w:val="20"/>
      <w:szCs w:val="20"/>
      <w:lang w:val="de-CH"/>
    </w:rPr>
  </w:style>
  <w:style w:type="paragraph" w:styleId="HTMLVorformatiert">
    <w:name w:val="HTML Preformatted"/>
    <w:basedOn w:val="Standard"/>
    <w:link w:val="HTMLVorformatiertZchn"/>
    <w:semiHidden/>
    <w:unhideWhenUsed/>
    <w:rsid w:val="00231A86"/>
    <w:rPr>
      <w:sz w:val="20"/>
      <w:szCs w:val="20"/>
    </w:rPr>
  </w:style>
  <w:style w:type="character" w:customStyle="1" w:styleId="HTMLVorformatiertZchn">
    <w:name w:val="HTML Vorformatiert Zchn"/>
    <w:basedOn w:val="Absatz-Standardschriftart"/>
    <w:link w:val="HTMLVorformatiert"/>
    <w:semiHidden/>
    <w:rsid w:val="00231A86"/>
    <w:rPr>
      <w:sz w:val="20"/>
      <w:szCs w:val="20"/>
      <w:lang w:val="de-CH"/>
    </w:rPr>
  </w:style>
  <w:style w:type="character" w:styleId="HTMLTastatur">
    <w:name w:val="HTML Keyboard"/>
    <w:basedOn w:val="Absatz-Standardschriftart"/>
    <w:semiHidden/>
    <w:unhideWhenUsed/>
    <w:rsid w:val="00231A86"/>
    <w:rPr>
      <w:rFonts w:ascii="Segoe UI" w:hAnsi="Segoe UI"/>
      <w:sz w:val="20"/>
      <w:szCs w:val="20"/>
      <w:lang w:val="de-CH"/>
    </w:rPr>
  </w:style>
  <w:style w:type="paragraph" w:styleId="Makrotext">
    <w:name w:val="macro"/>
    <w:link w:val="MakrotextZchn"/>
    <w:semiHidden/>
    <w:unhideWhenUsed/>
    <w:rsid w:val="00231A86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sz w:val="20"/>
      <w:szCs w:val="20"/>
    </w:rPr>
  </w:style>
  <w:style w:type="character" w:customStyle="1" w:styleId="MakrotextZchn">
    <w:name w:val="Makrotext Zchn"/>
    <w:basedOn w:val="Absatz-Standardschriftart"/>
    <w:link w:val="Makrotext"/>
    <w:semiHidden/>
    <w:rsid w:val="00231A86"/>
    <w:rPr>
      <w:sz w:val="20"/>
      <w:szCs w:val="20"/>
      <w:lang w:val="de-CH"/>
    </w:rPr>
  </w:style>
  <w:style w:type="paragraph" w:styleId="NurText">
    <w:name w:val="Plain Text"/>
    <w:basedOn w:val="Standard"/>
    <w:link w:val="NurTextZchn"/>
    <w:semiHidden/>
    <w:unhideWhenUsed/>
    <w:rsid w:val="00231A86"/>
    <w:rPr>
      <w:sz w:val="21"/>
      <w:szCs w:val="21"/>
    </w:rPr>
  </w:style>
  <w:style w:type="character" w:customStyle="1" w:styleId="NurTextZchn">
    <w:name w:val="Nur Text Zchn"/>
    <w:basedOn w:val="Absatz-Standardschriftart"/>
    <w:link w:val="NurText"/>
    <w:semiHidden/>
    <w:rsid w:val="00231A86"/>
    <w:rPr>
      <w:sz w:val="21"/>
      <w:szCs w:val="21"/>
      <w:lang w:val="de-CH"/>
    </w:rPr>
  </w:style>
  <w:style w:type="paragraph" w:customStyle="1" w:styleId="1pt">
    <w:name w:val="1pt"/>
    <w:basedOn w:val="Standard"/>
    <w:rsid w:val="00AC4E69"/>
    <w:pPr>
      <w:spacing w:line="20" w:lineRule="exact"/>
    </w:pPr>
    <w:rPr>
      <w:sz w:val="2"/>
    </w:rPr>
  </w:style>
  <w:style w:type="paragraph" w:customStyle="1" w:styleId="bodyrecipient">
    <w:name w:val="bodyrecipient"/>
    <w:basedOn w:val="Standard"/>
    <w:rsid w:val="008C0B8A"/>
  </w:style>
  <w:style w:type="paragraph" w:customStyle="1" w:styleId="bodystandard">
    <w:name w:val="bodystandard"/>
    <w:basedOn w:val="Standard"/>
    <w:rsid w:val="008C0B8A"/>
  </w:style>
  <w:style w:type="paragraph" w:customStyle="1" w:styleId="bodystandardbold">
    <w:name w:val="bodystandardbold"/>
    <w:basedOn w:val="Standard"/>
    <w:rsid w:val="008C0B8A"/>
    <w:rPr>
      <w:b/>
    </w:rPr>
  </w:style>
  <w:style w:type="paragraph" w:customStyle="1" w:styleId="bodydate">
    <w:name w:val="bodydate"/>
    <w:basedOn w:val="Standard"/>
    <w:rsid w:val="00302525"/>
    <w:pPr>
      <w:spacing w:before="240"/>
    </w:pPr>
  </w:style>
  <w:style w:type="paragraph" w:customStyle="1" w:styleId="bodystandardsmall">
    <w:name w:val="bodystandardsmall"/>
    <w:basedOn w:val="Standard"/>
    <w:rsid w:val="00741ABD"/>
    <w:rPr>
      <w:sz w:val="16"/>
    </w:rPr>
  </w:style>
  <w:style w:type="paragraph" w:customStyle="1" w:styleId="bodystandardsmallbold">
    <w:name w:val="bodystandardsmallbold"/>
    <w:basedOn w:val="Standard"/>
    <w:rsid w:val="00DA78F0"/>
    <w:rPr>
      <w:b/>
      <w:sz w:val="16"/>
    </w:rPr>
  </w:style>
  <w:style w:type="paragraph" w:customStyle="1" w:styleId="Klassifikation">
    <w:name w:val="Klassifikation"/>
    <w:basedOn w:val="Standard"/>
    <w:rsid w:val="00DA61D0"/>
    <w:pPr>
      <w:spacing w:line="220" w:lineRule="exact"/>
      <w:jc w:val="right"/>
    </w:pPr>
  </w:style>
  <w:style w:type="paragraph" w:customStyle="1" w:styleId="Abstand">
    <w:name w:val="Abstand"/>
    <w:basedOn w:val="Standard"/>
    <w:rsid w:val="004A57C9"/>
    <w:pPr>
      <w:spacing w:line="200" w:lineRule="exact"/>
    </w:pPr>
    <w:rPr>
      <w:sz w:val="20"/>
    </w:rPr>
  </w:style>
  <w:style w:type="paragraph" w:customStyle="1" w:styleId="bodydocumenttype">
    <w:name w:val="bodydocumenttype"/>
    <w:basedOn w:val="Standard"/>
    <w:rsid w:val="003366CD"/>
    <w:rPr>
      <w:b/>
      <w:caps/>
      <w:sz w:val="24"/>
    </w:rPr>
  </w:style>
  <w:style w:type="paragraph" w:styleId="Abbildungsverzeichnis">
    <w:name w:val="table of figures"/>
    <w:basedOn w:val="Standard"/>
    <w:next w:val="Standard"/>
    <w:uiPriority w:val="99"/>
    <w:semiHidden/>
    <w:unhideWhenUsed/>
    <w:rsid w:val="008849BD"/>
    <w:pPr>
      <w:tabs>
        <w:tab w:val="right" w:pos="9061"/>
      </w:tabs>
    </w:pPr>
  </w:style>
  <w:style w:type="paragraph" w:customStyle="1" w:styleId="bodysignaturelogo">
    <w:name w:val="bodysignaturelogo"/>
    <w:basedOn w:val="Standard"/>
    <w:rsid w:val="000822E6"/>
  </w:style>
  <w:style w:type="table" w:styleId="EinfacheTabelle1">
    <w:name w:val="Plain Table 1"/>
    <w:basedOn w:val="NormaleTabelle"/>
    <w:rsid w:val="00E1310B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204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073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434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59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774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04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258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13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1475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430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348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3591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1375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9842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141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6941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8083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433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1292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7784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183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718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77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537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726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6610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6386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5784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0975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9147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5819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140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015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7971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120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9487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4843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236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4411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9197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91992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9654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0066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42403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81785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2181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6153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8320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31713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79514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1594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058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59883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61773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810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91854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2928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8174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6684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76102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23921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7251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7630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50120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6708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73876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1006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34402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0112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39465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97688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11961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52030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6974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7608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05194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21389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4912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46721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0375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81566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8550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1510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85249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2001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09801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11002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5374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80185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9597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01763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17973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21384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60679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74543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07312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35950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10276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1802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30346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6580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13574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24726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88315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90464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4517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6138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9147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0338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7817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2135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2909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92942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45362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4902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89492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6321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31056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7737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69806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88763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1717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23443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46513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70023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8707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06532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3119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56998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7014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1402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6688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87318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94628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82876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01338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3459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6493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59388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9142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49388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55922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68329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0255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39662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3284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9327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2220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27490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8778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5110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7846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26988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5632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62905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0874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33313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19226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53460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7436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92018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26735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8692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5395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9730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57037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12629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3496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3884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1107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3368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35891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36660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52452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54635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75493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89303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1549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52197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12681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19631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2988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08513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30086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5898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93614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6375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9315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28148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62064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67178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29541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4557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88749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05279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9549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66997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84383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54035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75114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254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10578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82883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8041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5933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6731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4451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9693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65849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528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798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1838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83062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03229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44172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77001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09779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31365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5445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09251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0132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0943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559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4191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5759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0854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84423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17260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8174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8565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96126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11843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8493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6768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1714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5070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94347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4633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52144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1038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3224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7858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20528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5744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914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7780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106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0034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2582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21803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2903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3485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5938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28022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6543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09359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43598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0767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0133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622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7973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21204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91315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2100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3797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85742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12691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45453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39135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82340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96594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2047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7822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52912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94972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08831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92462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3984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5589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36440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64034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2835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040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798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4580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52152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24463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30316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4411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05050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1062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2686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8151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4677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94872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6153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41135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48888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5086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205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10581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25214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79742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9552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2024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53986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59375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092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214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4356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44745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63273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8142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9179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37268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83092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26770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9692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1274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73663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0325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8741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0513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1977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261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52901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7993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28422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0347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51661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74777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81371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2916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17239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315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7811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7910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5847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6306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79324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87803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9045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3367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77606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89526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98035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17887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5548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85556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1378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9266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3434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9020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43828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6112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6346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93595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15499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5139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9796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151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5313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6885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7396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88252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71086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7853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3872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224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5386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06984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08856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4624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7830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023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30685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32612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8432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3921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50376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94328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68326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29265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95478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327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3330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9594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1806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9019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0053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5609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9138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99108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1221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44915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2765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67277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footer" Target="footer1.xml"/><Relationship Id="rId26" Type="http://schemas.openxmlformats.org/officeDocument/2006/relationships/footer" Target="footer5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2.xml"/><Relationship Id="rId25" Type="http://schemas.openxmlformats.org/officeDocument/2006/relationships/header" Target="header5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footer" Target="footer4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header" Target="header4.xml"/><Relationship Id="rId28" Type="http://schemas.openxmlformats.org/officeDocument/2006/relationships/glossaryDocument" Target="glossary/document.xml"/><Relationship Id="rId10" Type="http://schemas.openxmlformats.org/officeDocument/2006/relationships/numbering" Target="numbering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hyperlink" Target="mailto:info.dgym@lu.ch" TargetMode="External"/><Relationship Id="rId27" Type="http://schemas.openxmlformats.org/officeDocument/2006/relationships/fontTable" Target="fontTable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4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40392A8-61E7-4710-944E-C652AB881F93}"/>
      </w:docPartPr>
      <w:docPartBody>
        <w:p w:rsidR="0029302D" w:rsidRDefault="00581C53">
          <w:r w:rsidRPr="00763903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254879F598B2436EBFC575FA06A523B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7D974E3-8E10-4ADA-9C5A-1DFBEA093AE6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811A35E280BE4BAAB53A53054DBC5BB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0664F8B-6DA5-44AA-BB20-BF5116E3DEDD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1AACBB1A424A44CDB6C933450B5157E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541F353-9F18-4FBD-BB3E-A245993A6C86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3009D311A80A49119E00B9B1F554817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B437CBF-4D6C-4FB6-9C7F-ADA60266B6D0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A377DC62468341008659E49205AF9DE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2483595-9991-4A05-8C14-2A91F6ECEFD0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C4AD6CEDEDBB4C2EA06E119DE5B4064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A7D9564-0163-4FF5-91FB-18CDDC669A10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2A8997058E1F4A5491A907B4FAE6441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93A8A93-684F-4628-8557-094092AEC607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19C663DB26424E0A820A0BA0DB296FD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49CE6AD-052C-44BA-9FA7-C21F878F0DD9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5540D90F609F425086EE06046C6422B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22CA67B-915D-4F49-9AD1-CFC0C2D1D83D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3E3D1F1096A54F38A79A7FA1AA088C7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A8C573B-BEC7-4A54-B9E3-A6E0A864D67B}"/>
      </w:docPartPr>
      <w:docPartBody>
        <w:p w:rsidR="009C3D64" w:rsidRDefault="00564489">
          <w:r w:rsidRPr="00675FD3">
            <w:rPr>
              <w:rStyle w:val="Platzhaltertext"/>
            </w:rPr>
            <w:t>[Klicken Sie hier, um die Datumszeile einzugeben.]</w:t>
          </w:r>
        </w:p>
      </w:docPartBody>
    </w:docPart>
    <w:docPart>
      <w:docPartPr>
        <w:name w:val="D2F28E78198B4742BB057EE8BF08FAD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1D35C3F-C874-409E-B372-F649611FAB85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3A809C38C3E54E5BA88C329D97AF66C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A54362B-5C25-41A9-A35B-F838A00B1B1E}"/>
      </w:docPartPr>
      <w:docPartBody>
        <w:p w:rsidR="009C3D64" w:rsidRDefault="00564489">
          <w:r w:rsidRPr="00675FD3">
            <w:rPr>
              <w:rStyle w:val="Platzhaltertext"/>
            </w:rPr>
            <w:t>[Klicken Sie hier, um einen Betreff einzugeben.]</w:t>
          </w:r>
        </w:p>
      </w:docPartBody>
    </w:docPart>
    <w:docPart>
      <w:docPartPr>
        <w:name w:val="00A59EF6B6CA40C18B32052C74A69B9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30713BA-D9DD-4786-9218-B93E4B6FC437}"/>
      </w:docPartPr>
      <w:docPartBody>
        <w:p w:rsidR="009C3D64" w:rsidRDefault="00564489">
          <w:r w:rsidRPr="00675FD3">
            <w:rPr>
              <w:rStyle w:val="Platzhaltertext"/>
            </w:rPr>
            <w:t>[Klicken Sie hier, um Text einzugeben.]</w:t>
          </w:r>
        </w:p>
      </w:docPartBody>
    </w:docPart>
    <w:docPart>
      <w:docPartPr>
        <w:name w:val="43D530194E524F81810EA0D1DE3DF3D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9E67DF3-577A-4B0B-A134-FEB8AA57DC4A}"/>
      </w:docPartPr>
      <w:docPartBody>
        <w:p w:rsidR="009C3D64" w:rsidRDefault="00564489">
          <w:r w:rsidRPr="00675FD3">
            <w:rPr>
              <w:rStyle w:val="Platzhaltertext"/>
            </w:rPr>
            <w:t>​</w:t>
          </w:r>
        </w:p>
      </w:docPartBody>
    </w:docPart>
    <w:docPart>
      <w:docPartPr>
        <w:name w:val="5414433AEA9848899C6D673F299FD22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38D59FE-348A-45FD-8FA4-4B27474E92FD}"/>
      </w:docPartPr>
      <w:docPartBody>
        <w:p w:rsidR="009C3D64" w:rsidRDefault="00564489" w:rsidP="00564489">
          <w:pPr>
            <w:pStyle w:val="5414433AEA9848899C6D673F299FD227"/>
          </w:pPr>
          <w:r w:rsidRPr="00D87CAB">
            <w:rPr>
              <w:rStyle w:val="Platzhaltertext"/>
            </w:rPr>
            <w:t>[Klicken Sie hier, um einen Betreff einzugeben.]</w:t>
          </w:r>
        </w:p>
      </w:docPartBody>
    </w:docPart>
    <w:docPart>
      <w:docPartPr>
        <w:name w:val="04FF3F87C3D8470EA939E5635AC2A0A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7A797A9-4A56-4DF5-9898-2B1290FE9F0B}"/>
      </w:docPartPr>
      <w:docPartBody>
        <w:p w:rsidR="009C3D64" w:rsidRDefault="00564489" w:rsidP="00564489">
          <w:pPr>
            <w:pStyle w:val="04FF3F87C3D8470EA939E5635AC2A0AB"/>
          </w:pPr>
          <w:r w:rsidRPr="00D87CAB">
            <w:rPr>
              <w:rStyle w:val="Platzhaltertext"/>
            </w:rPr>
            <w:t>​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C69FE"/>
    <w:rsid w:val="00020C27"/>
    <w:rsid w:val="00041B93"/>
    <w:rsid w:val="00061DB0"/>
    <w:rsid w:val="000A04D4"/>
    <w:rsid w:val="000D7D8D"/>
    <w:rsid w:val="000E6F98"/>
    <w:rsid w:val="00116449"/>
    <w:rsid w:val="00125C40"/>
    <w:rsid w:val="00131C24"/>
    <w:rsid w:val="00142577"/>
    <w:rsid w:val="001616F9"/>
    <w:rsid w:val="001906C4"/>
    <w:rsid w:val="001D3AEE"/>
    <w:rsid w:val="001E4674"/>
    <w:rsid w:val="001F217D"/>
    <w:rsid w:val="002105F9"/>
    <w:rsid w:val="00230802"/>
    <w:rsid w:val="0024485A"/>
    <w:rsid w:val="00250A2B"/>
    <w:rsid w:val="00253D52"/>
    <w:rsid w:val="00275AB1"/>
    <w:rsid w:val="00291C2C"/>
    <w:rsid w:val="0029302D"/>
    <w:rsid w:val="002A51DC"/>
    <w:rsid w:val="002A69BC"/>
    <w:rsid w:val="002D24AE"/>
    <w:rsid w:val="002F426C"/>
    <w:rsid w:val="003271C0"/>
    <w:rsid w:val="00336E82"/>
    <w:rsid w:val="0034109C"/>
    <w:rsid w:val="00347ED0"/>
    <w:rsid w:val="003536B0"/>
    <w:rsid w:val="003663A9"/>
    <w:rsid w:val="00392F2B"/>
    <w:rsid w:val="003A2738"/>
    <w:rsid w:val="003B3B5B"/>
    <w:rsid w:val="003B6EDB"/>
    <w:rsid w:val="003D2ECD"/>
    <w:rsid w:val="003D3F40"/>
    <w:rsid w:val="004305CD"/>
    <w:rsid w:val="00460426"/>
    <w:rsid w:val="004618E9"/>
    <w:rsid w:val="00473018"/>
    <w:rsid w:val="00477CE3"/>
    <w:rsid w:val="00482E65"/>
    <w:rsid w:val="00493489"/>
    <w:rsid w:val="004A068A"/>
    <w:rsid w:val="004A12DA"/>
    <w:rsid w:val="004B5D69"/>
    <w:rsid w:val="004D5D40"/>
    <w:rsid w:val="004E0BC1"/>
    <w:rsid w:val="00507349"/>
    <w:rsid w:val="00511B13"/>
    <w:rsid w:val="00564489"/>
    <w:rsid w:val="00574E87"/>
    <w:rsid w:val="00581C53"/>
    <w:rsid w:val="00584651"/>
    <w:rsid w:val="00590853"/>
    <w:rsid w:val="005A1C5E"/>
    <w:rsid w:val="005B56A0"/>
    <w:rsid w:val="005B60D9"/>
    <w:rsid w:val="005D4831"/>
    <w:rsid w:val="005F5AB1"/>
    <w:rsid w:val="006131CC"/>
    <w:rsid w:val="006449A5"/>
    <w:rsid w:val="00666339"/>
    <w:rsid w:val="006A2562"/>
    <w:rsid w:val="006C3EFC"/>
    <w:rsid w:val="006D7F38"/>
    <w:rsid w:val="00717203"/>
    <w:rsid w:val="00723A42"/>
    <w:rsid w:val="00754920"/>
    <w:rsid w:val="00771BD5"/>
    <w:rsid w:val="007B7192"/>
    <w:rsid w:val="007C69FE"/>
    <w:rsid w:val="007D3476"/>
    <w:rsid w:val="007F1F78"/>
    <w:rsid w:val="0080435F"/>
    <w:rsid w:val="00834770"/>
    <w:rsid w:val="00845435"/>
    <w:rsid w:val="00847D1E"/>
    <w:rsid w:val="008660F5"/>
    <w:rsid w:val="0087159F"/>
    <w:rsid w:val="00886722"/>
    <w:rsid w:val="008A26DE"/>
    <w:rsid w:val="008D10D2"/>
    <w:rsid w:val="008F4FEA"/>
    <w:rsid w:val="00906EEB"/>
    <w:rsid w:val="00934A18"/>
    <w:rsid w:val="0095628C"/>
    <w:rsid w:val="00963C10"/>
    <w:rsid w:val="009A22E1"/>
    <w:rsid w:val="009B6AA1"/>
    <w:rsid w:val="009B7191"/>
    <w:rsid w:val="009C3D64"/>
    <w:rsid w:val="00A0188D"/>
    <w:rsid w:val="00A254F2"/>
    <w:rsid w:val="00A3380E"/>
    <w:rsid w:val="00A44B03"/>
    <w:rsid w:val="00A518D9"/>
    <w:rsid w:val="00A55B9C"/>
    <w:rsid w:val="00A632E2"/>
    <w:rsid w:val="00A75FC4"/>
    <w:rsid w:val="00AB06AF"/>
    <w:rsid w:val="00AE1E6D"/>
    <w:rsid w:val="00B0662F"/>
    <w:rsid w:val="00B16477"/>
    <w:rsid w:val="00B25E7B"/>
    <w:rsid w:val="00B32773"/>
    <w:rsid w:val="00B91B82"/>
    <w:rsid w:val="00B932CA"/>
    <w:rsid w:val="00B95FC0"/>
    <w:rsid w:val="00BD5F27"/>
    <w:rsid w:val="00BE1C82"/>
    <w:rsid w:val="00BF1BFF"/>
    <w:rsid w:val="00C3303A"/>
    <w:rsid w:val="00C36CAA"/>
    <w:rsid w:val="00C47F74"/>
    <w:rsid w:val="00C54518"/>
    <w:rsid w:val="00CA0C24"/>
    <w:rsid w:val="00CB0F34"/>
    <w:rsid w:val="00CC4916"/>
    <w:rsid w:val="00CD60B6"/>
    <w:rsid w:val="00D16EC4"/>
    <w:rsid w:val="00D53FF8"/>
    <w:rsid w:val="00D5643A"/>
    <w:rsid w:val="00D60147"/>
    <w:rsid w:val="00D80A24"/>
    <w:rsid w:val="00D8117E"/>
    <w:rsid w:val="00D92045"/>
    <w:rsid w:val="00D93600"/>
    <w:rsid w:val="00DD7E91"/>
    <w:rsid w:val="00DF27CA"/>
    <w:rsid w:val="00EB7519"/>
    <w:rsid w:val="00EB7891"/>
    <w:rsid w:val="00F17117"/>
    <w:rsid w:val="00F174C6"/>
    <w:rsid w:val="00F33263"/>
    <w:rsid w:val="00F36C4E"/>
    <w:rsid w:val="00F416F0"/>
    <w:rsid w:val="00F46026"/>
    <w:rsid w:val="00F6483E"/>
    <w:rsid w:val="00F930E1"/>
    <w:rsid w:val="00FC1D2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de-CH" w:eastAsia="de-CH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0" w:qFormat="1"/>
    <w:lsdException w:name="Emphasis" w:uiPriority="3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  <w:trPr>
      <w:hidden/>
    </w:trPr>
  </w:style>
  <w:style w:type="numbering" w:default="1" w:styleId="KeineListe">
    <w:name w:val="No List"/>
    <w:uiPriority w:val="99"/>
    <w:semiHidden/>
    <w:unhideWhenUsed/>
  </w:style>
  <w:style w:type="character" w:styleId="Fett">
    <w:name w:val="Strong"/>
    <w:qFormat/>
    <w:rPr>
      <w:b/>
      <w:bCs/>
    </w:rPr>
  </w:style>
  <w:style w:type="character" w:styleId="Platzhaltertext">
    <w:name w:val="Placeholder Text"/>
    <w:basedOn w:val="Absatz-Standardschriftart"/>
    <w:uiPriority w:val="99"/>
    <w:rsid w:val="00564489"/>
    <w:rPr>
      <w:vanish/>
      <w:color w:val="808080"/>
      <w:lang w:val="de-CH"/>
    </w:rPr>
  </w:style>
  <w:style w:type="character" w:styleId="Hervorhebung">
    <w:name w:val="Emphasis"/>
    <w:uiPriority w:val="3"/>
    <w:rPr>
      <w:b/>
      <w:iCs/>
    </w:rPr>
  </w:style>
  <w:style w:type="paragraph" w:customStyle="1" w:styleId="FABC1AAE328E4BD6976E8B0D3E272D63">
    <w:name w:val="FABC1AAE328E4BD6976E8B0D3E272D63"/>
    <w:rsid w:val="00564489"/>
  </w:style>
  <w:style w:type="paragraph" w:customStyle="1" w:styleId="800A7041A23B4E32A9A5211AA37A7BC7">
    <w:name w:val="800A7041A23B4E32A9A5211AA37A7BC7"/>
    <w:rsid w:val="00564489"/>
  </w:style>
  <w:style w:type="paragraph" w:customStyle="1" w:styleId="782BEFE08B6D46CF954B4AC2ED0D133B">
    <w:name w:val="782BEFE08B6D46CF954B4AC2ED0D133B"/>
    <w:rsid w:val="00564489"/>
  </w:style>
  <w:style w:type="paragraph" w:customStyle="1" w:styleId="E320C702317E47E1B678A13000FB98D2">
    <w:name w:val="E320C702317E47E1B678A13000FB98D2"/>
    <w:rsid w:val="00564489"/>
  </w:style>
  <w:style w:type="paragraph" w:customStyle="1" w:styleId="5414433AEA9848899C6D673F299FD227">
    <w:name w:val="5414433AEA9848899C6D673F299FD227"/>
    <w:rsid w:val="00564489"/>
  </w:style>
  <w:style w:type="paragraph" w:customStyle="1" w:styleId="04FF3F87C3D8470EA939E5635AC2A0AB">
    <w:name w:val="04FF3F87C3D8470EA939E5635AC2A0AB"/>
    <w:rsid w:val="00564489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Relationship Id="rId4" Type="http://schemas.microsoft.com/office/2011/relationships/webextension" Target="webextension4.xml"/></Relationships>
</file>

<file path=word/webextensions/taskpanes.xml><?xml version="1.0" encoding="utf-8"?>
<wetp:taskpanes xmlns:wetp="http://schemas.microsoft.com/office/webextensions/taskpanes/2010/11">
  <wetp:taskpane dockstate="right" visibility="0" width="525" row="2">
    <wetp:webextensionref xmlns:r="http://schemas.openxmlformats.org/officeDocument/2006/relationships" r:id="rId1"/>
  </wetp:taskpane>
  <wetp:taskpane dockstate="right" visibility="0" width="350" row="3">
    <wetp:webextensionref xmlns:r="http://schemas.openxmlformats.org/officeDocument/2006/relationships" r:id="rId2"/>
  </wetp:taskpane>
  <wetp:taskpane dockstate="right" visibility="0" width="350" row="3">
    <wetp:webextensionref xmlns:r="http://schemas.openxmlformats.org/officeDocument/2006/relationships" r:id="rId3"/>
  </wetp:taskpane>
  <wetp:taskpane dockstate="right" visibility="0" width="350" row="2">
    <wetp:webextensionref xmlns:r="http://schemas.openxmlformats.org/officeDocument/2006/relationships" r:id="rId4"/>
  </wetp:taskpane>
</wetp:taskpanes>
</file>

<file path=word/webextensions/webextension1.xml><?xml version="1.0" encoding="utf-8"?>
<we:webextension xmlns:we="http://schemas.microsoft.com/office/webextensions/webextension/2010/11" id="{55A8C8F0-64AF-4420-81A6-10A683C465A2}">
  <we:reference id="e765dd0b-6697-44aa-9025-1ce65686c598" version="3.7.0.0" store="\\kt.lunet.ch\shares\Konzern-Appl\O\Officeatwork\AddIns\1.0" storeType="Filesystem"/>
  <we:alternateReferences/>
  <we:properties>
    <we:property name="Office.AutoShowTaskpaneWithDocument" value="true"/>
  </we:properties>
  <we:bindings/>
  <we:snapshot xmlns:r="http://schemas.openxmlformats.org/officeDocument/2006/relationships"/>
</we:webextension>
</file>

<file path=word/webextensions/webextension2.xml><?xml version="1.0" encoding="utf-8"?>
<we:webextension xmlns:we="http://schemas.microsoft.com/office/webextensions/webextension/2010/11" id="{064059AE-B7CA-4E9B-9E79-3FF91753647D}">
  <we:reference id="444c804e-8891-41f9-b246-f6dac759fca9" version="3.7.0.0" store="\\kt.lunet.ch\shares\Konzern-Appl\O\Officeatwork\AddIns\1.0" storeType="Filesystem"/>
  <we:alternateReferences/>
  <we:properties/>
  <we:bindings/>
  <we:snapshot xmlns:r="http://schemas.openxmlformats.org/officeDocument/2006/relationships"/>
</we:webextension>
</file>

<file path=word/webextensions/webextension3.xml><?xml version="1.0" encoding="utf-8"?>
<we:webextension xmlns:we="http://schemas.microsoft.com/office/webextensions/webextension/2010/11" id="{C788B79C-33C3-4E85-9601-1043710A86CE}">
  <we:reference id="5dfdb5cc-192b-4c89-86de-643f8dd60d3a" version="3.7.0.0" store="\\kt.lunet.ch\shares\Konzern-Appl\O\Officeatwork\AddIns\1.0" storeType="Filesystem"/>
  <we:alternateReferences/>
  <we:properties/>
  <we:bindings/>
  <we:snapshot xmlns:r="http://schemas.openxmlformats.org/officeDocument/2006/relationships"/>
</we:webextension>
</file>

<file path=word/webextensions/webextension4.xml><?xml version="1.0" encoding="utf-8"?>
<we:webextension xmlns:we="http://schemas.microsoft.com/office/webextensions/webextension/2010/11" id="{FFD7CD41-3A04-491E-AE6E-990E25644DB3}">
  <we:reference id="ea375709-5511-4a7d-9ad9-0150d03e7fbe" version="3.7.0.0" store="\\kt.lunet.ch\shares\Konzern-Appl\O\Officeatwork\AddIns\1.0" storeType="Filesystem"/>
  <we:alternateReferences/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templateReference xmlns="http://schema.officeatwork.com/2022/templateReference">
  <reference>officeatworkDocumentPart:U2FsdGVkX18M6DaS4MVmiU/R0lCbZpPBombDmUGRrQOqtJMAyYCBkYK0DiDXzFK5AUVcltOwWlh2xbsScVXchL4hjMCCeI3r16lO1zV8BnPmlvP6+pFHjf3F0yAeXsG6oGPil1jz9tKQE49QsNXjc6QYYWpvzcJ6RG1H3bB8xlOnOI0WBCGrXK2cVLHAAfpKx0cm7tw9H4xw91HynXzgQEGd+DBDtzePqXVbgSQBcBNxG/O80IVWYa8C8dsHDbn70q+E/rNkUjX06f0Jnu3DVfXvSlyF9UYfE/vbUI72lIA8b1ypYuapHD9XBYsfEPFhK8lg0bsqWk2ZT+iKE0gBPpYCewoTBxF1hIb+J5OMb1/yLIALJ5DAufTezpw9ODm4FCERr1NjBvGsKJkRiBhMjVuHV8mYkuw5mEBFdSe3gb36fu7dW4zGW6XxHpVUjl6vc9BOLh+kj4elIER+0uB+DkNWIHQNAvA6kCz5+6WD8djFFZaziTSNEyoGe3VcjQXTSvllOe/lvTH7OgOCYqhtXysjgKXfGNuHPKWor5ftJPYswfEe1bn3tINUvGH2ZIbDhN69d1NQN8JW/deNPLfciBdse6ehx53YkxgeAzft/uordz18vmQFpVdpBnhS99Dgjy2WkJJAuT0kkO+uZxZzmyCAC65cnogGbyCElEhA2KC/znXO3GF9HIvGN54N3x3zDmYjyY/y8h6KgiTV92WT2KgoBk/AQXWneWVgsfGYVSERWgVZVUo7pQqxtjIoaN/C1hbYxAqUtSo/OcCOBAH8XOT3qLS/wWAcipMxFqULks0jfv5MBAELHQfYxVc7KQkHRmfx3IWoOHX7huEbr1z+YXOl6qmPxt2OQtsBs29ul36lA9UZCWhr6pTREVwLSXhCSwuoa7mSAaymnZnz0ShqS52Ve2XS/k4kXLhz3y0axgqK/8dGOXatANuMQPdHYHCjSylQDu7hEB+Qjxk8SGWmT12vK9Z/4eaPBohnolw8E+qdeLxhNR+QNJp8JvhCbkzwWWQRmAxkxK7YfICsd44iq1Xai7sCP9MBw37WSdmTzVgvem+qLYLlJK4OUrjI0KmEIkMVmh9AWd85Btj3f/DLqUDuwR9Ao+ERgh4XQZ1tXVkrC1ohtkjpD/BA4EwfEbyi7oLFhEf6yk2z/DgGIOmUge5OUoa7DqEdqlSdm/kv7B0Rga4zqGaKxqn8gIoJitViHnc6r1kk0P1yAX4XvWWtIa1n43BCXGFh76mk1vNIJIZBQDa6u5CMVvuia+1Rb+PIYP4cJwCbQXHnUhAdRU/GAv7mWl6jj1zsIvS0GLcNw2JE2oZEvwJG9HxB0KBJY+3xzY9+1jJjjTXuBKcjfjAF03AUuSto7w3lmSVwoI1JmWbKIyiORqIWFU5Qbeong7eNEg5AYFSwXu1Rril6csNTlxKWUdUzmx5CxbipPn/f75nB5bXiFW04RTnQLs/7I0K3rzsJwooxm5fdcMxPs1ss/fHbQyh4pgHJKy5X7a6CT9s=</reference>
</templateReference>
</file>

<file path=customXml/item2.xml><?xml version="1.0" encoding="utf-8"?>
<designSettings xmlns="http://schema.officeatwork365.com/2015/designSettings">
  <settings>officeatworkDocumentPart:U2FsdGVkX1/ewpoiE2seL07YAIk7H+N5LZdo5T6RaNGNkSuj4TO+fyeQmq7rMEE2AE3waajHT9Jk1hp5YCb5oQOV8RnXEerpBwnYQ0LPWe+kHBpuTnmjutQZr8e06BWu7pXW1SNZ9CtoQTb0JlOO8sRXV7PRlSXwtMJ4DwCrxYFoI3Okbo/O18GHpLQxJqrfw5moSl6liSHTK8oF/BiZnARocIfLu1r88e3Lg4LFFfTEH3Lpp7qdqUNpYFgxe0ZPJOxGK1wSrT7BNGCYfxA7MjgMbUwtKxGBJwVd/hO1tLSTG2BC13cnBaaMihi37m7xFgw7DJFp6kxAymKwnD+VTfOUhyvmKLd3rLde4LLdi4VCGoJB6FP/8wPZzSX7dLjMrjamuNwIOO6m2TZCl2WUFFH96QqRTYtMxe2x6Ewd3DCpWM4WC00amNJKm9cTjyxw+klcsvudZIzHQ9JbVC7d8ABfZpLKRyCZ9rO+7qUjkhIGCJ6LtNadJrYsLVKsSxjjpWhYGeBPy54W9d7KO6kGK6HqASPMRR83c9GK9XYdEwf7d+S2FBMnU3U5nX0HJbKLWhtYk8DVY8L7nDRACmq3pcne9HzMBNHjEAwENSZncJ2TuYdsOVUpkfd+dTiJliLS60UXglPdIeeGz18ECJzu+nJ6mW1cwFy3gjB/gnrJydlQz9oaXzbC36APBNg4RtoHRtlYhGZtQ3BUS11vHuS5ZIQoHTlKa2txP1ojzqsvoTV4NxhJtpt7vPmVi8NhedOlvuDxcJlcv3fVEYedQydXagkYJh/0L+nl5WnQvkevtyQ9JugsIMeN1vq26jyw9WdqDYcy+P09k+DKYHJoBRnMoXD4ziGxfamezRaJeEVpc/Smh9DxJbzXuvluJa/k8bsgNikY/mhuB9zrrvm7xP4LNBq2ryheM7wXEcgCOr844q4U9YcXCq29XSMXAhqRg5TWq0VQyErIg56/oJ3SVHmlrYUKBwl94tOW2CdkLkl1UiBcTqBkumQeXmWS6qfI1t9+zKAAsl2EIX4TOg3uMheHFRuPUJMhDUpn+WgYaJ7gX4EHJiXsJNYJcTFJ9x8FtmHJjHkKkY7lY9BF4h9i2pWM755bUGARNnM9wm18o8+saOdZoNUYw5KbKF40Mw/6SRnYGT/ftoHMYLdXSikkMlhT+Uvr/BhpkALVTuV0ib0pwS7GuPsCEjj9VY6+Cpn6WrWJjQh7j0EZzv8//YsX1vNT6C08rx03OhTSYWu+1xGpMyu4FS3uNgtq4V50kdgdrHrk3lBSJ8gglPJr957N0P92zngUTdTtLQ9TZEtJRQCM0ekcD0qRzo2MXT8b/ACvIZDBr0K2s3bknLEgcoaP5kh6TIdzUUApChAFKJlbwhYtxygZHzIfIgDPbIMwqUGyGQMbMQqyOVSX3Cv6qyo+KyHZ8kOCL6N9H+Byg8Bh/gWWmzOcNB2fDkxBG8vpW6ikAJfTMCRuY9Fcfi17wdq2aThBR/6pHOQJJ8r7++/JkoVXa+tjq7bGPmaCA/9C0kSU6AS4jAt4I9arlr0K8YBwMP+/iVZAL4kLeiZP/n4E75mbwTqsmGWHL03JXW0QhxiEwB8A9UwkZ85m4tZL+mn7Rns8qPmV5wiLXo03ISy4BQ6wyZ5xkFXyc8a5f2SKmiY8CPIpl43ger641C87HnQlD3GsCIatBdf5lWNZrEFX05eYfzvb6WCyr6vTIS1UXerJaYpXbhcGjea2coj2suonf/naVFfpjUBnZLIsN8/Flx4bRgBZ38stWWLYVykvrH9UKjpshsvhn85p1noCosIumKCUJfoIkc8JsdLjtdrpW4O9pitAFQ4nkIXTKGWJiob7Av6R28qiqUFt2ZkjF1k46BfJen1g/Q68sDr7YqmQ3Nkn7b4yUjcTX2UZX2a+ms4aBrgptTbtx1ZpVmlgF6uK+NVx7rGrwNgKhE3Lx7u89Ro7PZVFL/EiPLIDIxIIdQR2yJ4LaOfodW2hZLysieUzANXIMLXGk0NfKesHarl4Yzr5CnM2tCJ84iy4wRh41bxdEon0HGZnhVxacnapRhgZnypYzBpZmmTV+U67AnmlPK/QsT2CbgOKDL1eei3+FnMmQFnxBfbB0vdUqjbA1h+jI6wQHrea5QolnkPVwH1gMzQbmny1oyFyk59tdoE7sdeKWFERRd9kj0foAgxAfxJBZFphCUGZpa2rqiaM97HBr9FnKEP1oaF63pY96xD2dGS5F0FCjzPKAP1RvUe7Yy7s7P1p90VG+HXecRJUCVfGgyt85782RAP1Dr+aJkh7cc7wkPkeGZKZLPm4J+PMto/62do0vaVn0eO/kK6gaz37aJXXOmwom1K/Kmizcubvvf2J1KHCuvjCiNtD5TUcP8j9Ahb6Ar+rz6wsCH9Gwap0jx6Eh2kE2rMZ954piiaqfwKhiRghVEk74pc8kyu1sbDrq2/rBmMKcxChwg7AiWcDipPKFGQ7mshl1EuxYwCAHMHhiaRiDGtxqxE2CpOPDOfIx1Eo6AJn9a/Mhv+zoxvDSdsLiHHp7XKmqLbZfzVwhi4EdY70w8HTF0ieBV4kFNyM+kRg4/zyVcg+r40agxgOyRX0k2ycZYCD8/E5OcHbRo1iCHEHih6v/RTb8ENo6lEqMGaxU5+muiwiRAm2LxEjJRJsVTatpHR4U3XGzW+E7pLRq4isXRWoTnXokGkr1kf5N5V05jDRXhh9fPRpQQtHQlZ0VQB7z2ioQOIMFqdYZn1CdigKXhIG8mDVj4o/bxoYP9AWRbemcPGMVDMzfv1iKq5CkqD9XBtLSeJIFDkdsVFZuTJyMuyoKJNz8H0pZF26dcC5R5Ib4DBPs/gNI++bwMR6G8TnJhHXBYCilmPJKfGqSda/Hnb2p1oZq2/H4HxBUtl1dQhNl3u7r6HA3nsIVX5l0GaaHLlEY/RCucfqhI0o2dIRnur1WiPRVUn2uER1qQC89wxDnFXZ9SgbdkgmYEVt2NYsEXPpFriVUupD/CqNDL8JN/T8ZCjDR6ZjyBGhihwairgew1gegcEW+iCiZzxXxF63zNt7upawhyyHSdZPdfhCj5pcG97Oyzc68lFLdzSlh/wJeX9cHL33+YdO9425TV2Kd7Q8BD+H0XmAyrTGIQrSsSFibPeewG/ssFUC3z7LrpE+afJ9h1q2b2rK01g3EcURiEVrVqbjI1Q6BuviH7kjP2fSAoNCjLri6UF/EngT3DK1oMEdQb8URCvPV64dgp/WxCMCIVmfiX8bGHyPJ21JVmZnz2ILe1aeVnkyTxPcnHr5EM6IHQtsKoQAloAUAtjsSeIs3JS36LpBw+MnYHwPpnrzBimzjd0YcjciujvmcT4qv98mhaUDPBtfSckZsioCljDkQhojA2Zq1MoPx0gfp0bwc9bTqXGs1sZG8GctF2DlXFTqk89KWmD4OVpMcicJFHUsGoMn6v97g1REe3artOfeN8BQ/otNvi9PkFjvCiARgZN448lgoSujLynMju14kCB9P/27507cTkibeElnYmlft4fSmXWt4VfsZJeMjSRM+6AVEJWTePk0potnU8Wg8rPaManIJW24/ja6sHwolJ4gt6t6upkG6NgA9F1nYueijxoldEzrxBXRadAnmgk7wPo3BKXq9GFmbuln/YcUpyiBHF/2cNOkWUuw0vhpusmz2+3ykbm5KnSWDX3WHIUCc+Qubo5hikC3ye0k+rFyyKYbs0REh2c54z3Lf8gRLrC/C/fp5SbM55iXPkfxWwhWUFb6j13RO+7hX0qjw47a8xVQOdV1D+SWID9Mm6I93Zy6GVQkeiHPJ6w1SciQYhk41agjG3kQfdcXTENQ59BF+op78j/BPAyzMTyWazILgw==</settings>
</designSettings>
</file>

<file path=customXml/item3.xml><?xml version="1.0" encoding="utf-8"?>
<p:properties xmlns:p="http://schemas.microsoft.com/office/2006/metadata/properties" xmlns:pc="http://schemas.microsoft.com/office/infopath/2007/PartnerControls" xmlns:xsi="http://www.w3.org/2001/XMLSchema-instance">
  <documentManagement/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dataConnections xmlns="http://schema.officeatwork365.com/2015/dataConnections">
  <definitions>officeatworkDocumentPart:U2FsdGVkX1/4X1BvarQ9nnPAPt40NUAPjJgl+TpLDtsLNfGKeg+nEqSodPDgsThXJhcrBIlwuWQxEw5kQrcxebM9XHxI/kXRpxJbFvolfwB15mc4us1c7xVa9Glhfia0nOv9KIBbp/9qU2oSNHwuZgiN59YbckVr79SkoI7axrl63mJVS5siZCd+Gy9qdby0ABJjMNwB6zUhl/K1LHWHPPYwP5sOgNPcTVVnQc1MtKGMo3suS7UC4TGLOKEdW1yR+u93o7Z0fJaaYihNt8KyYCMo1+pQjwNuoQFy222QA/lb2lCW5hXv3/ycrtKJlHK3Kx7NlIIdR8xQBXJ6cSe90BGPGK4jhK6yhmCVgvXGiw5LuTUb9eaZjpLBI0ep36HfM8UD23Fnp80oYpth6KzxIvxL8EsqtaDzPsrPjU7hX/Ovs/aF29nlQTXph3ksOdLkXWo2k+3BZh0jRPkZe/vDjqK9TUweXhJ7zyyvarwZnWi05/RznTJr0a+KnUpV3DZTxbukn7j0JAWiWJV0wTfmIE2uRVbhsL0WXgMuneQhC01yQ0QXlzhd5ibqiwaKbFfZAc7uuPCwtvIGqXRe82/OMSIQEbQ74WKS8HiDgDZESoC7GzSe9eRRtF9/ZnQmccRHZyjgGEBL8jtJ8Z83DDGoiuOhpTUMT3F9XSbN02yXH9SI5yUSTWlW2MbdrbtBza1LQi8UefBAsGM34zy72+LcdWNk/ZCrbRxETb53qjGc2KjMjJ+pfjJhR6qpCGG9KK4oWAz3M8y9kry8jTgNWAdS6rI4SWwWFW/r+Am2/mJnutVmvJoYYyKefAYBgIKBwR1bP+k8XHlaCfyaAZ7ymMTnsTOIYiluapkME2NBwj0/hqxiUctSyTEZPZz+dRjs9Aa/M7VR5Zrt7PBBJcLF/utITmXeebg17EORsCEsb3T6bAIJ+e8nc/ahSSKQhTupDCGlesQE4SS7koYcIZAyvcjDv0RsS5TL3cf+5zkYUZzrkK8lHKZ0guTrqSdQ6OoupKQ7gOct98EBTDAl3kn3N4j0ZpjOWXM1eq17lXCsmA+KJxQ5r0CWromJmg4NtRf4nTWmxQM8Dkv3plFH/jvG5P2sI4VB+Da1OK/PgI7XhrX9AAB6co9hIklGTISFAASOwcxqiUdoX7qkfK6687B46LkPY71TPG1Grb2ugUf2Y0szxj7+daZ2yR9pzp6vpfCHt6VLURKWeJVsN88ytxVy5rBRZVcpTksNhP1ZatOYSS+3cn7fRjr6ZLf1On8agGEbHPFBbc/HnRm753nEXMnCNXm0LLGQWiwq1aIVg19ViCHUyVIrB4tmvPefY5+bYoJyNWshOsi2Y8bLXYO7k19O+UzmOlT7qVcPzcU+yc2q5l60BvAYdhze1QDv451iTvsXs4JMK7ECaUg/IRGyuQ+IhBzU2bq0bwqfL/xUrtyYGIBChjDh+yXHikodrX32Z84vsGBMuRrxpE5c0eamnhFmF4Bm78SrS0NxQ3LrZ1FjAjfbbzxIVdkqSGRO2vAw07Uq4TFj4y+LST8Yt8Eqn7rhkVVfMBEfRD2/57IgUSKP9bpDgRYNNvTeO8rWCI3LTY2yrvzIW8wADy55Eb6gBPhG4QuDhN8aDojZQxnLIN6N4bLOaxT0+ZngtzOAFnUjmQ5hVHg7OrP9ljApeSBiSs14RdRUynFH2KaWJThWvMCFNCKjPJ9iyK2OoyN2DGsbTig6pq0ZfjggxoIA8BVFBupgwOE8tPokYdKepLTBPHQmCN2BS/z6504rJk5zuWk+WWFuUiv715ee+tTanmTdLzp9dI9EkmzRDdel/RSn+Wr0rqgWZN1sabeGSy6a1LFvN5ahKsAN5q5JnaRvOChPXwAkTnEVN+7guWEJGBF9Kd0M5OgSfTvwDxPa0hOOlStLCTSkmOuNR8nGKc921LXgqk/m4Ax3GGJrpIeiGSVaZ/NfaUgdbSwE1cfdm6ThFlTVQR3pTmyc+NV77U/wS0y64OTdepj8bmyZB1IVe+TC10YmFAWqv3mTq40T51Elebxt8bnpj86DYLbq794NubBZpL5aAsizgvq+nTZqDpKG/zrSAG4k87IIzOOaGQ8gl/sSSF2Q0Y2izrt5gswNjV5hJDGh4Oal1hJ+7F/AdsciMvY0rzczJczSxUxml4FWOf62Is3giq9pw5HhHfOrsxtjMQ2e0VIav78gaBQIOLzrckYnIajF+zIP6UDA3Hpsjfs99K5AgGpCyTB5AOM6JYcy5goX7bzoUVBg1XjX6mT97diMIEnrhN5oJCid73TrLU4ldwusHpU5CruyWvSy322FG3J30OkyNaShiJeqHfPVCT6RLo9iPQlASHDh0915zu/HTocoXDA3xIA+p/Ewypupf3ljJ9N1jAA/cgmiJ5agDB5cQQ6Ta03jefc9GXTwwvPogf01924UmzKmyUvRS9f3FjpXdDU3uIRaVB8YHCl01mSrqFzy3HSf7iDJ+nnnb2ZzAHJUobOoj2CfIEwA96xMPlkXON44byU6IDV1KymegpvmK5/ljAay69tPxrtZ4oger2wV4zNCqD8f08yGY8AyHOdkvR4jrOm2ew28o7uYjAeOv+9ZQXf7+ynUXG8Nt2pWJ7F+qBJSC8FQ+ilGDoY6kC8+QPogEtrD/JqyYuHvC+nesjtij93/vGOKnJQknzRzUAhRBOlnEgfgiS4GE+fTJ2TjeCQOZRGKOPp74G0s1a+sREqK21f8xxFjRKcjf7BcA/DBU35/G1WratX2VfIHSTzFHLYPtYGkAZGO/0zpLQ7bJLs/rqWVG9jv3PIqshSOpGfrawP2HleQ2QSltt+9co/XSkmtt28ja0q24jeX93uyBha+jH1yDWT3qNHfA774ae9tolAbA2so5DK47fa5tywQEo1g2p7dWQW+vYSRBTzXRiWhwA8QCALzwrzMEKHwtANBbGjGt/OZL4jACQnbD5A3DHiB/j6BW7NlqFgpGIm6zOJlWPNUteuZgLsI13633Kb+Ja4+A29T5JwSefQMWI0H5bNTyKnnFNWm7LbUPWsFmmUZ2HDT5l8TSd7d4xvgjUHATrm9HUChztfSn3qLDBtUjcn6ql8AKtYG7CdOtaL4bl/ZjIW5Ry4WBd/ra2TV5Rn+//odHwJMJ1obd/ZKm6ObV1Xh0TT5Jqb+beYjZ5/JZKWzwSvQtrxhWMy14uIg97u7Kby9rAzqkV6D5inn3W8IVCJRS8LZqWpLlm42Z3s/KFfxTuhMylAp70/mkBpzFqiJAo0FkqZnzXLMFpelwkAXeFADdKoEypXWMFxqv/W0QD34s/jEpUiIyTP5ZIEZsuysfpyqEZg9pX6919Y8L+OKp+HE61IF5y56wkhL6ctkhrjJyh4XDrwP9aZAnrcjidA+2WktKd6oD5NWHPi0Feathl1QqQsRGcE72bJLti5/ku4KOyliy/keP305iri+M2dbBQziaW9jVm4bN4QtgwSkyoYRkXAyi6F+K0E5FHPMiH4lXqn7O8R32VcGEpTQ8DvKxtaho5mNl8TR048H0jmANbYia44S19ZwdFu2cPXIcx46RamapqgHwGMWrFaxhUADKtaXv3HpV5UvaPG6MBEqn05NdzOLLWOk/taMEfD5NKA921e/1yHQqeePNMH6q6dDPvj0FNX9S/GeDQSTYtyA+NUE54LDYDwSJQvaoXxcXgeARQiMUmyHVxAHshwKgaPdbY8KLU5H5fN/1LMiYRYEhjPdJvYwpfpTb0yehHNyeoEoqtFTuZT1IiOyNrS/FgIn2wI4yovlwv6I52kz7RIkE9GK5Z2YGknP4Skn0x9yz5asZFbLLkT4dxklFZdsB29D/wsHJMOybb0QfSPSJqG7qA0mveftIZkrNpA9DuXpo44uLP/jh7zuFwr/dpMYxXj83TBp+GDbA2kcQupfM62zN+jP2nVzpGHumby2xXaFnktPxXSbHsWsrOPzfenJp3//am/WpF6SbeuuEWqwsyKceNZgk9ENFxsLsvrNCwA3MXpukEbXhlJchYRpiy5xBlQg5CVPFA1VREyJlDLY8AGgQ6+PIpu7bpvAFxlY0Wwny2ObG4RztH+/CRlKMTpRi2pnXETCd3v6Sv8sLovoGIbOHXeXjPoRBXAzjYG8wolpM8cSp7Oj1zdkXpvzMCGcjdnczNImX9yYPppP/km0cpz/lJGWBmfy5c+dNvlcA8cPG9VCTIvQNtXj9jL6kBJuu1CJTvdqf0ccmI46w90YHsF31TxCFSa3gX8OKuPfMVOUVOLaUALEu1x5ZhbHD6E6zY6iQskxJKEiROPrFPS7UlCHMh+RWmq90eAkp0pU1dBlvP9hbQW8Wpn2lXFSNMvhZbC7J32Qyr5xZDUCiihmQc+MqFufkqvYrMF2z/kjallMI6OixM2k73Wt+dyFcdB1s/EiFpOSuEHG5TA3UrY9itAGFD06a5QYbCqOC+5iFp8U2yZJ+otoHTyy4KaSN9SwZVE115JDgXBO1p2NgLrEYIAEzQtcqQd5qEqnxAqPAsjmHCfcJMbUvMaEcRWQlCOKMrmwm4C12PcobTLZxzNmV/4CKfsUUvWMRJsEngNw9TVoDaYwDdZVTeRTR+Y7CEbw9yfRYaAXvpNxJJfWNudvPzKcsFCaLqERhVN3oY9DbMVlTdLBVM3d1kKICweoz21xMv1mITlULbdeFkwF7+1Tg893DHQnej/Dbme257Gee/KUmEuCFkYgzruGD/CbRVxGNO33H3SKRDSL6MCbdF80xvweSRS2YZi55poDm7j7R04uQ9AhrdVre0tuZbtYgVGae4a1adjAZcsYMMWkEnXAY1h8t8K6FO+zSh4wttJQg9dg0LPRf9a8PdtoXBQRghp3JwYRDqt8n0AtmnYVIa/G2rU7LLKJ6+pj4He1CU0JPVFQxyu9YTDsGJKE6lu65o7eEqVntyIafo+GiEQ3d/WQCqUszOLcrjQTUShzVEb8YmrIOhaQnlvj1zOEMrOTPgy+Wt0YcBeWqtiRPmqHbj2eNy6n+1Xb3xFemKwzcDmkCcS4Spyts/3yqYvsUzJeOP6lNRI3gpnkzSBxE/10MtiH3dKjY88ffvBp+Mr3/A1y50mCFH5bRnPmQetMVLoV4Ly+G2TaV5y9j/fiyxZiwq+yt3st7z5ty8x88uL5ONz8xVCuSq5xl/n12miLGxQZlp1JUNPzG0K9DWD5eVxF/jtWdeguRIQ3eY9kxwYzwOD9T435Xs6Rv0I=</definitions>
</dataConnection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52A81E6BA1E0C4FA6E74180D96D0AA4" ma:contentTypeVersion="3" ma:contentTypeDescription="Ein neues Dokument erstellen." ma:contentTypeScope="" ma:versionID="20a242361f9829665089a6cfd5c0d6cc">
  <xsd:schema xmlns:xsd="http://www.w3.org/2001/XMLSchema" xmlns:xs="http://www.w3.org/2001/XMLSchema" xmlns:p="http://schemas.microsoft.com/office/2006/metadata/properties" xmlns:ns2="eb6b0c23-b71f-4b5a-afb4-440356109417" targetNamespace="http://schemas.microsoft.com/office/2006/metadata/properties" ma:root="true" ma:fieldsID="ef488d8042d3944026e76b062583053c" ns2:_="">
    <xsd:import namespace="eb6b0c23-b71f-4b5a-afb4-44035610941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6b0c23-b71f-4b5a-afb4-4403561094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smartTemplate xmlns="http://schema.officeatwork.com/2026/smarttemplate">
  <data>officeatworkDocumentPart:U2FsdGVkX1/4QX9gIj59CnXybIp34xeVSOYXlKb8gSIt29lCbIrhNqh+8YhW5LwtHuVIbkt4xApVsCucUSX3PQQz/smeY/zEzJ+5+ZTDNvuCETqNe0Ta+ak0HmGtfgQe3Ij6VGX1eJZm3rUMz6qHV7W1S/Uvnm36OuR0dee/Bj7E2tCzYd/noi5mRU5GrHy6xCRpEh3QLFAOv36YwsVvLE+vtwsQDKT2jKHLc7sUHL8npqimAFR80Jek0h+co7U50+yz+oKxZTdZhDEdJC4m3kscIYtUh4K/fSqEqysTC6P4h3XZmpJ/LZWnw9t/fW4EvajYWb/mrUR7kCXaswgklbwnVLUqrl4QyjUslYZ3Up4u0MLwWL+PaY34N5dAplmhmH+1jVxNibpIIshNzDSotKjPQx1VvR6gFQYS36uMxbPKD+sH2CBvpUktunBE7UXl5FuhJqCGal/OLXNM2+ZjOJ/nJL0nfSkOKSOkUxr7vQmRX9iDtCbA8dLfr4uS0WPeQx1PvbtLVLiltcS38zC2gPFn57HGhwvYNP+HBRWoOIXZMSahyLNi/LPkFiH9QeUfQSF0VsbyVb9Hj8PQGdvM1naTB6InEZwXknYfS6qHSM6Z2w5gCJTheIH/Rwx7B6VVj0ojWEk85w3bMP7B9NWuKOc26fFn22pXEe4C3OM0DEtaSjqILCphlrXOVZkKmHadxwZ1QtTqvVUeZ0GphH9HoiOkIxNgKbPy164OKhfN8Gs26JTv7UIMOlaJpaPTefd9QEYYDnMi4jhr7nV+T99pFWuh07Orb8y3AqRbbC3osAI0VA/rO8slbvkJDIiLD0hwRHpXZN3+aJjzIrgaZKC3QQTnZqTOvEpvwlXgM/TihqzY5mfRyFqiInbPmRQiVDNUZaUYfHJXuPHvy2sQ+nN08BpFLjgqlgbfViuYbBn6WO8f9dwcUlD/JpF97hgWEmhpJJvb96O9inDdBqOBBJYI8LdBcjh2Nlvs2iBuMhgfsjEaF5d1Smj1Gza39LULmDccgovR5HF4XglSYTOe2SKm5jUIh34UhUXfV0L98S0LiADyqDsaCzxDMM/6uySOXVcdXMNVGbEGg9CaKoQiHo8IUWccyYJ9rRYZSsl8VH2YXP3Y4dZ0Wsrl282CmPHcr9wwlTxpQfQWRUS2KX9nA3326L1IuhgJ3sJHl9N0ki0QhvGxcN3xf1qRr/aYSNLGKuS4Ys7BBIqguwJdA30E6/LNBqdRqkFJib7YB8pIUKAT/tI=</data>
</smartTemplate>
</file>

<file path=customXml/item8.xml><?xml version="1.0" encoding="utf-8"?>
<evaluation xmlns="http://schema.officeatwork365.com/2015/evaluation">
  <parameters>officeatworkDocumentPart:U2FsdGVkX18MiDt9c7d0kLRFboqyyGH9hh4dVkJ1WcAQQgiujxax/SYTbOFuvLHmtky4zgg+OfEGnDFj+2OQOdCYmFv6jmSRYKYbIV3ov8YYiwSgBcGJIu5DRkDZmZX40zjsvP7P4wBa8TaYC9zOvnLrkHtN3opX+kVjNycMeSfBYis2yQOesQntOzwvc6W/KlGd7KKeiuwFFFbOBFAuUdVxBh359BNzAYS1PDW1YtNn1DUYYrcQVjX4rSfh4Dpq5a0Hw2ug6pf0uC0LZsKhLHE45pjA/rw1ZCwS597EltnPX2ICd8BFWhwCro2OlcF+kgvmczZ7j5tPNZaPNqEzi1AjYF+feFsqM/vIxfF1LkxeBRqmf0OYLj64ywKb5KB1asDihJf6quozz9i/X++qPha8BG4bmw6It1p9uPGi564DGmWopXO+MdwqAZ5cK+yezruN4sfAQqrzdOcoJoNrgXl4eYsXY6KablLLEt7chjZJ8gMnLz03XDYbem73b/+VtMrSLcjsEN4SPWOTDzpgLf+efnrgpc6uJmjTVpnJnsNJKdgOU94N/1jyygh6DnNAyUUtzn2LsfEPT7Kfx0zvXVpq/iEVnDj+vVfsxLmgnpqB4PGgV+QWLu+QOuz9xKpLlwM2CORdgq/7e0kEBWD+2L2zDuNFYCIEimGD8HLOLxI7O9i2/hoXd70WsPbNZlCjfM6FgF/bHg0ssTbhSPOoSGYdpEJYt6VWJjoG5wGxu8//8nV5vMrhK6LmA3UDVZ1MiL7TFe+9pC3OcvOcX7887RC8nGuwOOiwXQ8vkhid8ZjWpE49sBGIJec84EXJyXRdoP/XYJ0eRUqFNI0sEUuX11zwGDg240v/twYxjw1xWW2tnNp28PACRnu9HIVzvNG8coCClXQq2cY7y0D0PMDHWyZtAeSmijn0B4fg2LtnimzDGyQD/W3iCnH20xJbQzjJ96n9gNYONOIBb43GTgaB6Jfi1QXSkSAXekU0m8rmXPoKdKrY+yOW4rAO0jYvn2XGaPggJsNN+kRbb6lACPkegac6onRRa0ddfqFWyeJ1OB2Q0lJJkRseOH9mZjBCFxvO1SUFMP2J8ufKFXCm1bqW24gzfyqkyR7e5Z5hOqKMctEDLTkBAFBJAnKGzLV6WXS5k45s5tx5DTEsfTOD+LKpxlyNEArYfiYQULKTz9xS7m30N30Xjnn6UEJNNBJ5aZUn2SARRHAzZWZjESb84qK3FQP37VXHCAnw80GWPTvB3eeoW6xxlLZ0mOMlTBEhc8DBKg1C38nq8ljTsaq9PeAuiQ2mGqVttH4NHyh/GG8TCvOdk29ioijq5ThtjT/q9rFyaWHQyBxgmoVI8hATxIScRSTAquTwrLf8JXJzlPp8QSPYLrYM2HZrWSzWMiftIK4sLOWQqo9L2QJlQBULrF6O2Dqdllnr9pwU6/0km3D98r3tC6vlzolA2AwCGw/r3ie4abVkAL43C3+vhZCUg0xKUNMVV0XKvCESX2aluCaly7iiZ0VzFEanIw8Lc6e/c5JY//3dLDhzOaRMZSpMR9JT0OE0k1cQv1E0UeErXAiU7zuVgUpO2GT+BOAmyQdWWh+yynHK3MzFNV59KRBu6S6I5W7EdDLwY+mHwomdWRG/M2VkYsQhtTgjoZccKaE/kEnrJHRb88ALIxfUxPGdWx6nb6J37+3bxSyNVqY88ARmmsaKFwU8+HMD7M/ISB46CZl2OXzNNhIrRN74e9eKeLW629vCS0cKVWPfxqeUsdaclfvPWtaRsPT0jv2tddO0ssYjo7U2rnLS0L/ENU/nuDjg0cO0GUayna56LlFN078BBstE6Rfrmi7s0yenZnzG99HNnlMgms5B2m/vaf9zPpJ3teows1gihixpG03S/is3xWxY+zawNUCr2afm7B8m8q1Fk3QUZjBdmmbp7WSzllQiXQ2nXq54U6GhOdtusBee5zzvU7E2FvzMdMfjVAudraE1W9G+ownoTJBMw5HtQdCYnPupkQtKqDIAAcIXpapX8xc/NK3J9IVtmhKUg/bYHCQ6x/bbe2nSYdfwkxDmUehJbUpTQgSQ/qWT52mRjcJQqKpUws5bD74OYChOn+G8L+ijMx/EhkhCEX9wr2L2Fn3eYESuajv3zw8IJCMG0yIY0+LLLJgx/l4mJj2YpCAPbfXbS85CRMpYr+54avBXZJR/stzwb1cHn5B+YTWnams/Mps/8ZPEhJowmKvDxvEhUBaShmLWvAWeUinFZU2yakwHG7PsCXMRnj7j7FOnfXN2edJ0wkvoie86pNwbh1zuuNJ1dKD4cVMXYHmA3QH8ypG6BhFZEkVOb2c4JWAzs9OhMP5gf1bDzRNAo88QKLw5NKDetTolUKkySWozjBpApw6mh4/G8V++qM8AQrsZ/e+MZkmxeSdK4o56JlYsmm13Dao2JUZUWFJtuoe7mWeM321LGrwRH5nVKvrA3MGcDc57QA5tQPpF3S6cKPrdZWRZCnL8J8rUaKMHEQGE+owVk+uqIDF+BEdl5T7mnHZHBirrTuSfyRBw22XellBm2Ght7MHmy1N3Xf5gMB2r2ht/FYbOIcNGcdbALH3Ejs3oKTjxU0gsm9/fTFYw+5OtIS3Nw6jA/Oog3aCcWuXKSroe7j/OoNkhBHCMGyw51zGAs2yWyiwny4craX/Xu1Acmvz8hJjsImNWLyIED7IL22qcv4+sIhjtcyRWyoadn0DfqSeby6yueYDWZFX8Mq/YXl/dvtlsdnpwx1jaqNsyRojeIFw1Ym9G2XLC1Glia0Lb45Ye+2LAF+d2ftVELf0qiOXji5eDCvbOzzA0YW3oEbm86+n3KM2dvUnPRiB8d78sjQY6EsHIQBaxgx4zROaLUlQ8oeSvPPFOA1yeLLcmLpvG4BV+W4WFrG0hYyxLgJJhDxy47VKYSynoLRRcHpEK5XYRYpJEx5O3b3LyqqERoSVGEG45EUVT2hor/q2iCswuiv+JcwuxavZBkJ7uQMFlJHqRS5eXqEJhFIejaTtcnIi0HbBT24lcXSYUaBBhKMXJPiBTRY7MGLQRvMLVNow9sDHIBxrUD4dO1Zr7IwcF0JoQGdYPg8ZixITUkTshCDPUspaSKn9g1F2Q96zQAZA1SXJ4oOIDDrfOMD7hlInej91W2hxW5lpV0FSAr52w1hdvw2/m52fZWMZrY4lXY0VKUuRsoigthZ2odzOntjLskPK9mNMr6h8E7y6Zk6U7sBzSNG1KPvIoIQNRDZlUtV6wBNXEanvjCTye7phCaGmyozAXoHHPZllZ896OpNnnBSTXBEtLpK/+6YulAg3dadZa7C6V0jkJ82DS7qm3Rg4ixEcPWOyADG5S73FkeGalkBlwxtPKuMYw0HrUyxBpJe9hL2CG7TaS9rbIRvETsR1x1nRsLzwR4sF8EITWqBRqo123vnYLlO0aR3z+CH0j1srACDm6FhUh5KYk452+U5AUStnjaWtGYAyi+H0sV4rIzEjI5Dc8ljREu+wpuIUb7hloPmjbrrc+CLiSWThlXg13kdJ2tGD1BIDGS0LvVwxwhzp4VWHffL7bsV/n9UFcqcdJsXmvDz5mTOMNC+rDPU9IWrklsP6CYc86U3aYva7ydJ5wsi/388bfzMpS+P+ayZO3fbfEpynUjf7w+7bjerS2Eh7fMF7txPdfg1HCRC6ofzzSic43RSQLvLZu4tZbEhcqW9rvvuG592D2PRATTh/LMd5iC8lX9+PLiczmuWwlcghQPfbF1K5pl+/DMbgpChNb9h2KDNuAPha18FCCZ6lvDRfZ1waTOPmL8a3QG6qf7FC2gTYlcPc0CRdLphGGzyD73Obcz+gVDKH2dDZ4yzbCufn2krUOe/Bfwemvm29RaLW2AvEaQWqxWehWeWFh77qyo3YaXiTzZXxliU3XMXsTMihcBVsZ6wirKF7DDZHXoMgSxtzRXD4PPobP+nKJu93TjvVWS16zyTriBWPDBVzBory2/3BJcm2AQfB4/SuEF5rDnhTujdV5yy6Sq8zVEAwJbdWPBkEQE/SzCOaIM8KTZiKCyLxF/dJI0/IIFteElhzuCjm21WgSbX0CfP4x6UJvb+jjIPSeO4FeTSolIiD/ddksuLxfWmzzzVPekzuCRoXmFdzls+1U48Lv7VLgt+A4KWd/O/BXalg5JHZwNUxM2kwn76IzcDyrphHtuqZ3mfEICS9X66i/K3Pt6YpfIu5vKuIQlAOMFRi1R+uQLjGnz/Hmo/ulLydI/ZCAZQKwVvWnPn9FgjrDztNOrtxQGr4xLR2ozcu79v3P93JXDAelFhozaT5pGmwqqaLb58vSCambH3f/oYGfIggXnhHoEObsW3xqgdBzk4J2nxD0LPkjIuMNztKQLwoByiM6Gc8DRv0S5N9FzCzgcUPgdxQF7Ojx1eVuWQJ1Mp1FN40vy+NZVDuf84ISPIQmtebuLZrGp/rhFVOBglq9e9ncLIu9dTx4LZUMuwERxcCRLpON78pdMmaoX6OsVlbjPDWsBiwv8sOnPeBaIWbYt42DqMyFgwI3ZShV6cTHxYJ8jYP/5U/LVoP6RjwI3Vl+4GW7QhOqEXisI04cGCnuJkE1yPbqE2YhMAq8nQSmJ9UOE3rigQ3t5gp9Uu5z4MVZmQDSqiJFHGUSMtE+2k3RN+6tpYFVeBQF1uf3/L8EI6KtwWTn9YP6qfeIVeRTohu5wd50EFkd62LlrX5umhAggTxloznKx/yJm4PMHV26IioKLcCweUFBsYnjdInN+dpKZ9jCRblOtX7E+3cn6ifyzXWrWNAAmUzjXxjoA0I3CEbeZHWXHVqv283Mieigjv0HyxmmVFFlQm3Vy+pb930zur2GY2fMGviy1QZbrA7aBVy1Svs99v+VUGEM/jdN5SRbDIYhd7V+drKPTY3LxTSm18gNqCy8/TNl76YYD5zcvzi8K9eHOr65DT4PCdR/uc4ktTI/Z4FSrifcaTaDgOlZMng9DbDBcRQkyq3x0h1B96UyyY4gYvJhIC8yE0bySWWKIPUXKQRqa/dkij6gYaPc6RY1DG0a1GTGQNBw9hwHuA6TClNh94yDchpl+Vmrf3GvnkPIoJR5tax4YQg7qBa6xTq2nDBIJWaw5YyGj27y+3OgjKNIN3VJqr2SAQd9xPrzaf7SKTKUR3g05arQ9Mjc5radJ1dEgJVagHIHsrAxpgmHOLn6aYg9u4py+pRPRlGUZDPpbbUW+ENaTy87Zhk3dsSaHXRvLdJKkRzaMcHOBpcDicu9Gd2FKqx47LeC6kDBeD5c0ahIjH3wzxufDQTIZMlfAvvYpEsZR82WQQF0bdqRScRVAVAajXLZ0GMZ3y/JtFJfLSpiHZa0gW9xLpLTyCnpjAe2HGYnmrS8IFqqikejKfAWVDEq9EhYNOqgfU0RZkO+Sux9AHEUUqOmDuJj+Y3j8rQfNaTr3Z8uwHQxxB6eENMxhW9EpjBBEC6+jKtMbOAQswhfnEeWBmEUpxmf9dXT+db8WrtKmxwOizKraZGKV0cWI9SEmDSRmO1CMOHknmLiHx/cVC3gutvj2pJj/aGyWNoBhaZBKoShO65cIQh7dP9sH2Pfux+NwS5qWG4U5pGIgEsdbtPpOuRWDZ9vQuTqa4HW4qgSK4eAq/gYUXEEuVWExHZXNH5olS47jhvnpA5DmGXfzQdt5Q4PKq5tY/aXHkb0MltOGVjQlUNh+ei4r4y3OZaprabq4qGc5XO0m6ZMIvijdlbRl6LbPh6JlqSKardcEMTlEQOZ2+QpTqk/YrJbDKhC2j5OjXOb/8F7rEJOZYH25Rd1aiaXkYRlTIWHIbQZtmlGhuDt+fKwqrlJQ5IX9+V5acdNQhmbDXKMSqXGo5rl6DDzQxtedUmD9rfuKtjM7LkT9H6yMSnHOxLPy9ia80plPNUQRUIaNgWaP/WMuTNWg5ozYzr5duy7eRicFyCOuUQ4F2MCij2OHTRV9XEqy7On/h/n3drtuW2ecxYwXxhkz1YwWcRtJH3WFT+7kc6fOQd6UwnO8seE0EbSOEGc8iQg/K9PD48MTst+ev3LUXnbRH32t4Ca9RfORyNGbbl0Yi3WtNB4zQoWwGY3GYKRvrhzdco4q0gEiypzsJFT6gNK3NaQVP67GMA4gZnY5nu/g17hNFeXTj0A2eZiZeSJQLmCgiMSiKTbmlpoxdDoWuGuGQMjpdUm9iyM9sf9DflQJq3BGHwsGYOcJupNSIwc+xsRpk7glWzeXB2kfDbCYwG7C2X8o4ulJ1jzoTcFHQIjuAY/w0kW7KrMyMGArMxHPVuoHoJ3AmYwZOC0V2Pq+A1YYmZqaAw/Xk/ocuJ9N9fEwemLyeZY2IfF8TtE75yMdUQymu/amWszJ5rjDTBrCRWyRCKEaP7pTeBxZWR3AqVa1UUTMoNzzzT1GhKmN4bVCOQDoNfnsM7ZZ/esXqTJm56tSRM5zxiBTDUM+iR6YWgLYxzjvFer/aXj5VEj9dk/+2ojudMKdFnLMfbqbSFAP+wi5UV1Kmv2KWPkyjsnl/tv2NB52pG3wJO8bxxoCCduCAtHNA2Cq1Hfw6XlOdOAq9yMdexvqcQTLiBybuDiV7i73etdUV5FpW2KQneu+74guiBh2xtTLLGuHuQIUmDM3PUaaRMjWOTYgJIdy85f7QgRhGIVBSGHtHMDvq6mTLwVmiToXLCWrNaqe+S1s1QHCMDMwq8U2CD1+aL7W4Gb9fYreQuE07e877gXcuP2xwK3+Ht7Pqr68mQy5xQX5NqKCB8qjvxqjKcHCYBqT+qRhXgMBeY/3NiYbuYKa5AoUxUOo9gZelQzJ0nOkHVr6wi8Y1NXhSCRvTKJ0j+2mGvEPV/AhU4HZSHX4KLofFYXZ+LPFgy2eMNxA9xBntz0b3tPUuXG7X+dBS44wfaadsUUbpFgYamLGvgB6whXwi/r+2a0sTUbFtMoBYCOf0PLPyy8YBqgOTsA5rC0yZFR/mQd3puVQH59Ij8fruN5+/z0EAQP377g1P50YC6iDaCdYA8D5HfSRENiqiXl1N2gAl5SqoKG+PtOyD+IyQJRo90l4eV/N7+M/UlZY1ZMyt4zoKc7KAt6j6x9UgwDPGFjSQorNyNSJTm8QKJ6BYly9pQ7yPvs6k/IlD21MvyYUl0coS1PeYrJ54HkxpRAYtGpfyFbI7VKpSg2NMTQFNVMAHAIfSCk0W/jWm4xt0T0FwMupbU+IjaarMd0aRp2/zzUcPT/Cc9bhD5JUu6Wmk6glP87nYy9vtgLdSMhKnwYNKn64X8DUQYm8mBGA0RL4cHgJIGjj861bs6lYAT1xrjG9fj+J3llpf6rlXSyNUFn7lV6UnOvFOj8UZgylnKrVsBO8DCMYtMy9Nx7CdS6MZSqnpoODX2gAZmCvAwjY428lMmHGUA2kX8mklgPIWsanbMTaRk4wSW+b56nrXm9PgiQFbdtKYdbHkQK+e5XOxd+3lUS/p1OOPi7N10W3jXFQruA23Ki5oWPB4OgIdXEMuf/I9r1adS1het7ozmE2P9pd91j1EyqEypDUjrUT8UuV9JytmEu8xFnBla9ArkD7yE7zkYOQTRzEIpM3E1NtXMETSDDI14czrLIhVF3mv50+OYfDROr7lEywIqkfFZSODsVLWk/L1xhyB1u1mr2FaXELR86kUnuy85ghYiG8Nud/4kPOnqru3iLNUkj8NkCj24dhqYPb6Hi8AeMBOvHY5xKpBt5i8oy7tsBRgnDpzdOA5ZfdBifMPQXWMlezoptaGFYrQuAro5XxPIbd91L6IEDUuQOkIaKYJ1pG3LKIJ8n3lX6a+cC1ggsQsdUi2mbtiAlXyRwLvBkYUpPelEYCnm5zmvoGinYhV/LiU4Gy82zsH4GEgMY+gIFfvQEVU5l8yAxokr5m1Ij2fgP9DRBZMF5ZTuhdAx/5kNB+yxzKom8DwoBuZOxdhTNx/TjJZ4Kp5djA17XZo2Pii8XS1Q0lU1DQOommUoFtgj5AQm7W5xB9TNXQHUp31feqEi87fEdRh3FBO4NjfMh98EVas2Ysq038dORhPeEQL4g9ZXbPfFlKsZWymXaJW/n2ymAlF7Q11ZtW1ldKHDh5ydcOi7FeBr8I8ioY51DjlOalCrb8U1jogSqFbxDJUJ4W0/JLxOu4a447N3Fswruj9XeX9oIIK8CDsguRjtU5LlvJ0ykQCslaL7602hkl1lsB1tu9VHZNxQNg49WMO+Eoe8O19mdlZpjoT3joBMeclQgY2D37TX1P6ovYtnHXMnABLoNAxUmG1ZIJNzW8U9e+KLRlNb/hkKcVR7VF7wuUH+PpfvlIHtoj0c7MSJ5uSzw1PQHrrZXZg8Rz9Apf72r8UXf+6kNIfz8+fsuG4nd+S7dzhh2Hbfj9j+eqTy5oR9FArpcOk8zQ9mE8NLRAtCXqV4B4djezLu4n1krTD6e3cFLrpYaFGSAu/lxZF/cmACBMbnzq5BIODKD64EVvAfiuY/Kl+KbYN45/fx/PWRYnHB9qrgH8A0+yWnONQv39c9qi5ZFdR4mpPn1FpH3D4zQV7sI5PMEJUga5aXgeesowZMPcaJOuyqiMRVQ8xdd2tlP7fYzmtYzdYgUe0uLs/ksoZOHfFlYEPJEL7gkUtTcFvymWOo+owU4ZPSBAo4EKvAs3/2hL+azGLik5T4m21huOLMdS2kTbO8sklnw09SM/5ReLbL5R1eP5F0jtqz14L47k4VtxzXsBBx/V+JdWMbP7gdwymdTK60MTJd2msdAF3tCNzDVi0mEkHtxag5zEJN0zA64OTJt+UGidv5uxZak+Pcv7+I7DEWJCAIgz/tFnrsEv0mkwc2Bs7opBTfmea0dNnreUMpbpPVVKa28ESwETPxCbXIgHbjxy7H5LTOFHRKMhISZIVdH9y+xBowt9TguyVeBYy5KaQNGLILS/7vd6Rr+sN1kjp8HF0iY+Pjd2qNTUKXy1CBinMKlD4bBbWtVnUMO7BMKv1EWCZrfdZchL8NlJDtQVxt07JQgaRuKgCF9nksJixUZfPZLGajn6zjQ/tDX8EnSAFNJEOddxya0RrpADhHi+iPfQLJvue094VuW4iLE4/2FuC3vVUBbdzEvG9NVoT4P/64AV4E1aIgNP9swNzxuoLTyvZ73kdZrDLUXL0hCaQMlHfUH7As0oA/LZQisaHdZD4umx42VIR3fHWVLCGk05RzX83FSZk6l8i/xBAfUbWI+7WmIp/2ve7RUWMNMMvyqh1PnLt5DDoKCczXXN6hS3NPjOUx6nM9pZI2JqjDub1HGqdODK3ySadhkL+XRmn+HKcpnxY4XdIL2W2RSYIPAumJOFBpFeDPe+4meAyqRVZUp4gBg1YFi+UWD0zSZUkaWk4kgdDfBtFXFTk+1nY88VCqCee5m8vCCPitZIokkB0w5j2BpC3fiRN3IcxSct1TrNc+ltiJjKwRyGEU1DWhOY16K9YaVXUL1zbym+PCdoHOlq+ogUHC1DS/g3pO0zq7pznsTTPjTh9psRhoT99kHyU9K19SvfwJH0rFetEVP/celCjlL2BFCPGTII8PrzmQmofH4FMqF/cbIgYWaXJedFta9Q21/jfOkoo1J8wBAW3vVcNPaVcDj4htDXRi7PvJ810tWTXFvNoXbM+DRYN1LUHoGX6TR15BUIwaI4M6omzUyBW2vYs/4XgL18SkQDG6E/sAiCdhqrZ9ED+/Efwouh3oiT2UDgvOVZZOOUcjPC5LfYEr7fCqk7UwzCLKVGaa9y9Ri5mRHOyG3lXcqcXxVEwh4JJlLYO50zfOXhZPv8GQBL4icMNi5gtZlzchQzBPvUofd+ngVCn6hm77wvc3JNGKNlHjleRd2DKlZ1GqmSi7lT2hq3iZuOLRZN6dTfEyp6xE0nqwXhMzuO+9+EzjyJt+tru9JAAW9Epj56ZDh41+EfDxOZdGEmFdWhU3rLzXot/HH/CgMih2xsphxF5g0Ob3vYGGXzbJSuDdJ0DD2Zu7XcaaVq8AHePWdEBx5iG54dpKB4mnN7xlNaW5ahAwBh4p4iwkaY79+kT7Og7lh+mxd05dfrnDiw6dk3ajbhz8TOwCd5Qhs3ijqwiKpY9HVgNl21siSTe8J5vRFpGO8mRn6GTWjHj5zWPM3b4rHP9nK4vhQ1g/lpTUsvu2PU4Lj1qvNPGRHvcULvhnMNRNDkwafJ2UdkYToSk4BJe4AAMBIv6nVQQ6c89Gr5CN1H4qLjq5lMpF/2JEcW26lWAdiUOTLb/Ptwy2VkQ3DVJOTlxQgxjjyTXwNYQ1rI8pIX9MjeBKMC2RluqjYTbtOn5x5ZSvAYV5nrX6XW/ieKb9TNGQC9xCXO9V4Yd5/yyPfW7gZOOxkkEniJdGzHn3/wkUvoFMTz1GJzvpL75fnD6sssS33fUrHIADUEBamAzNjPC3EvFGM3s1eDhQnGs3A4Aa36aajrw5foexD+HMat+OPPGaYVpW1pWIBHyu+c55cvY86+bNibhn1o02FNHSpcAxz1mrjFyerKYHjBTwYamAFOGnvCrTRG/VZEFvdZWId3a9G/YJIfRXnulkIwarbl96M7Z55+7QmNz3CUACPAq1UpCdrXS4klNI0WcDLzUjV8O9OPbiCXhfzztJQxtdgtBWWfNxHg0LUKzV907Y6elpHO+HzLXFDe+4RHF23X5D6EhXwtp+GwsWgAWFcwA88wMcIzPhaKiuQ3SXNPSg3k2HTQAA7JzDQNMvy4ZPSUabzFu9OIG6840eh8HJOJhSpTPTEwGdZ9FZfev86SolGXAqglF2vIHtCra0cEcIstYqo62MUO2LHoLYK5/Ksao5v50fb8z/xNTuHZRrxU++bwm2UxH0Uyz36lYhgxzLXwGQlyVWzAw6MVGwy/WddsXeQ+OwEHdF/IyaSOMYpcLrrjFt6292poZOIKoZpK4VXUcogOph1IYb9LFQMpa3Qoe4+8Pu08OVgBTH2b0u8omNrO24a0BYqK0fhJ4mNb878US6PgUSD4yTCiOYLW4i0M3brdXdsB/8oI+R9K0vxIPcgQg0eEwFIjBU5ahYG6FTvBmljfliRkhGCQJsuY4VJyu4oKDQHcO8Abyfv1znnebZC1o9+0CqEENhPT/Ly4cU1XAY+op50cE1zYZw0Gvn3ieuhVDnIHjxNd+syTkddm73UqNBP+SI+nUfNVS29V8L5D/aT1dVQIR0jTl9h+wTgOiyFL/MKR5H6yZUKjLQVJU3YkFjrXLmRFONWH9QPNG0Qjb6kGSI4AMtzM1m5dgOQRESfXo0skhRuJMAYVqWTUPRX09h/PnvSpKY+vTSdZLqrLkdridiR+gNarpfx42uRQOy4A6NJCQropdGYW5B9fCEKkgs37G7RJZxfwFy8RllN00o/kv3PJRqVzpvAreFwvOOzocbF7m8VNcJP1HsFKRmYyi/2sMwD/++iSzgdeI6PCYW0lR43x2+1IoZnuAuzjv8yb2927CQDvqMNCtfROOFUkWMNQVcf4t7/ofSG+EjqmJeRPwuqpjEWZkfURf3I/idy9J9KyDoP5IbslfkmOTffb9s3VE26BNlJhi1f6u8C2aMf9b87OfcIYCMX9wuhKxTqJjtBQSNDE79KZPVtqk7ZSbqPvt5tw1psEV/l9+tfSQh0nqz3hYzpQNDVfUpQxBqyUVCi3y1aMZ0ZMWFKiM5ALyBq+oJJr10R0VENvIZpdr3GxWFbf37shMCBzNMR6JqIbWmLWzpkGdCn1potXI0HjAdjPSTjbFcOluFuKQo9dqWZ/HY6eAqDwZjh0iYDk2eWXdqk6Ge2x/56t9c0HTr8xNg/Mrr1YtE3L3Cj9O6BLGzKx18lwJdZNETHLhPShAnGlVpcO7B/JzCDKqS2ZH2kmY8fa/H85Kvt2WDkLbHbguTX6cTemd2kNmAX3kFBdVXwE+xofKJ3cv3BggDnHD8gcEnrv6//GVWolCqiUZbAV1mqlmZQIJ+iNeV/jVPHSfjHs1Q4jboZ78RyVs4mAO9wIrnyC4OMdEzIX7ov39m0PNSLiSJi8AQopstX7UPRVQIUcjRD9FolF38YKX5z3drr6H0vyYxWxhLhTXYQIvHKyw603MqoFBzAOiGH8J/N9TRa4SgWqyfeDtXVOL8q4UxQgw1pZq3ANSZFWNGlurC5Jakelwmr4x8Wv0Rmx1bRROhQLkLzDDNddknAvu93IZTnr8UnvqF110omqVeMhK7MhrimpJvXFxQwMeERHTpDrO4nP3ghTfJnE5ryNR494QQNv9nIaRqB4KFsmDWQSxkSoJubRecLsjlanbYPhmjeYnGfIehuddDoMtE6+3SrPqPF1dqxrMvFT8MaprwVV96WCa2mNl8v15/3+DKeR1XuawYvMliV2wu0oHaU3vvxs0E798oJ5mOH/CIw7yC+NWmN8SWzp+uAc1IZsT4J9g3p1WQURiVXniRa6XwVTlWxs2OxTJeSWg4pQ0waadmS1nBMXWdTGDfS6UIU9rKLsncUNbmEv6rtjfKuC2xybhVcXgHGeJDL3PACiGkniWhEfUvG2N0Hn4DSNkRUCoDmGTTQi57Nwcm+kZVI+ml3d+Mfv6/PsZ9RJRG3RmdHcnIFmeL9DePH4bOr4HSg4BuxVsKwWcOa66X2z8OqIayDZJ6fr2bv8Fcg8NAH/+CMljBeQ7r5JI5CGmEvksDyT39mDUzaWij37m3LBAExbIlJcvD0ITjhWvu+KZV52i6LyWU6xsUk7u7g4HYIUskIScbFQ2IKVueOrKTNATiPwUnDMVRA2h6lul2sbKvltoxqg4mysfT2ZeVkDRLi230xSypNw41Vv6F742vDAnXNBlcLxowiuGY9Ym4a0p/HYhPiRlBqtuDxbz6S8lMDarSRz8FFQqhf6uv5aN/ugepjo640+8KqsJZf9goJYXB63gl5yFbaDH/Dcf2SW/fQP1no7p8VnhLnbreUGQ9QXQe1gZhWVyFev1kzckb7+dkCpyvNp7FPQTBiflWkixzA+pJTDFKd6HftAxoRUYwP//Kq8kQMDOqQSu81l64ZC+bNcNhKlDETJlU4SbWv6whUW8havlJJOfuMJXM8gJIKPbqp4OCy7/0lxtdD3oX7kpKLVXuyKTgn/vxl7jdP8O1ZhWOXH1GyrgHYUOhUQK+r4Rm2fehTnI5+50CcomrAVA/8wn2ycy1IK+PQ1nBDfRsuan6jMEkG0c24/usJ5fkrKRrUiCiC8lrwNihVV1zKX/p/wdKrvlTp+7pvrXQT84+tANAO/3Km2dJyOW1zU2Ser50PgYWqbs6v9HUeFv547KN3aTK9XRblFD9IJe+G8mVggiwosjhuGL3jRL80aBy8O6C5MFx7Gv+8kvviCJW1ZAZPBwDrOxRj8UAiIF05RVZFgBMJG1LeuXcSgxitKgCP2dVcfKD73m0hX4GC8nD4ZQ5MeqxGJM0NRauYRmXmgHoBfn/z2JWmTm7CfxFP7DWmPe3JbyLU22E0K/dqlk0m3Ks3SED7Fkt02MyTXsFaeZbmeUiW5m3WDjWB3arB/J6CnzzifX36oLy+wZ94Kl2Z5EqmpJsROGdNtmu5zKY91/39pRmobZ3VgBk06ish6RFYbQbCS1EyS8qgqg0bY1BZaGfA+KeI+ITN99xMJ65qvc2RivBBRbh2PTcvDnCiiGz83eRoIn48S9lRIOCOdF3N/bKEbnztGQv7vEcXnaeiUWYSpLUWhz7EQlPeA8o0dvZpHzEuRvSU5Nh/yNlBu/76RjdVeN8d6RkQ9GK9nJholssCbp5udHjGbBzfWRmpH/QMt3881iaKCcdQjwG6hRHr8hHSwpnPug80pHOw695VRNnt9Bvka69IMa6XPUble3/Q5dQ0Zv7toLOHF/dhfqDOsnXgoNohScF/DYz7uzWxueO1mO033FyeSec9K8BS3Is6n8l+bBTGuO0RRlEId6HXerGU7IKg2niKkKQHsVgXqhg3DBeolWm1YKDfWlz+nJhE80KY3t8+ueXVo9LyjNR5WAvEmazoywKkSOTSJKWNKo/yhDTFl1VZYh6BlSB+3zUSB2pLcby+4sdOAkvw/rPrEvxqg1JTIKXgiNERx5jfat/6yDh87fjtXqu5prznyOqM+BCqugZTYDvkJdW7vscPQmQjZ79bnxzkNQag1xQdi2UKAkCT89sTVYtkxF654lyhy3PSjCbUT7xyPRCL9q6W77FsTR3vNi9ZEFuvEtRixttQki2I1JL2fO/vgtY7UPGfLNFUM/UMs0H/Mu9zZ4kgeKM7qHC4V5XCLw+1Ue+FMBUTXCPOHIKVG/063KqzzswSOOzGPJu5rsxttJWPQnHs75XHHwxbVXmRDHHGfxntn0u3axwzybQ5wTyRr7Jobtmq1J4nKmi10TZpGjH/FSWmxxVXj/irJawIAI+Z6IhK+3Ad8sbep51a1euub4VulATKwjTjUUmP6s6NlpLuigRbtY/h7MPLQQzbYkNAHeN+hKXP4vlH5FwIYsaaUHxBdA4sbEcsJqt7RszYkK35fR2u1uZ83qzAGAnb2lq7AIfcDuQN/DZuv9PgWJopCJp3Cbsk79HHdc++7l63sefhu1ZPje1oFKfW0CumiPTbRFJuhXIz3Zqtx/LqHiiueqoeoU44a5VtBMnatplA4BBOg3xgHEmOS+aFJBOwBIusv65jbRuCZCOFn7lb+u1iVX135N1RJ/8p4SqePvtSourJihLUzEpiXmqwtmzwZNFCi6SnrLurfJFrK1UHPsidFZKBkD0CwxGaMCox/Fj6sw6uwXSkE7lKGi0MTCC+32jX675TfYX36zXQ/VTCsCkKjAxHNKMAOqRX2NeweLvHCZjY0q1ZdIMUrQFH+jJPfyQBbOOMm0Nn5Ts8tOXFR2HPVQ75ZzO6a11yUCd4phnsoVjM4d8Yx7GrUUnoCpCFwWDZTTexEy9SbiF/ZHlIXyJuLNMtDniFWZiRo+bI/OUZviU9bl2WjwPimEdb3jwTNk5ECMG97qw4ijNZjFbdtpOsi0ZMezWYKUPZsCpP1oTVsrylcqVWlHTsS61g1E7QR9lzwHDpyKOMYV5K53B1l0pkgwLc4Byo07z+EYLnYkHyumthceDP+m1DtfskjZU6eipHMavZ//JiX5E9NmC6McN/SZXq+eKZ/wePIOmqSZpCr2aw+VNcPOLpvX9TEIpEXEytPBcLvgvxBC7zGmRCJ/Jesr8W6zvr8KFgUY6XMeWYE0nwr0HidS02OQK8Crhj36AzyHCvinuXRJtV+B1a7FXA0yXSTvxH4bnpGX1wJqRDmgWIoiSgv8QyUmA6sR4Hm4tAoKCpW8EaBZUgOY0pHbrc2m5nx4H6sw/2QOKBMF457MvyRYWGiVJhewT+w6Ihz++cR8R/w+6oiAKIO+mex9ojyjMZEmDmvWFXrtV5zoWzLWq6teW+6OhWWVhcgK93+3heVJTLVdNThewazMstv65MRn9bJgLVvH2YCPVjIn7F6+RJWAN+BgMtVruklSUtcXDiDyTssOyY/Jx49lF7x3JXBNG0xh3YZ/lmFl+czHxjjJsiVkhj8qAVl3f+S6/Z52sAjPiHig/cWFJegiDfVyBsxC97Z+cafo0goubaI12ogLaxcB6FDtFA27kLHSfQpXInrPfsMbiYrkAnlUV3GhHsNIL49yoj5kBhvXPyNRyEqQYLuCboODvT582X/vKqjfmDYNHvxZ5iw2JwXp0PJquC/44mvcMm312MFfaE3vt/rQR6f7GVs+Cc/0NUWHmFika//EERpxM8SNPbztqiIFp0qJW4mp7cQbBVEnBoepmMOM9pwUD9BfgGskX00eF2POoGel8jKkRQqX2GvMqbt2/fItX/IQpF+t83fn8UFDeLCEoAJd6+r0xGB0JqjOGC1tZG+IDhIkZMXxi8DNLo58HvMK9nTf70mddN4OwZLY0+f+Z9aS9/5F9D3kVPrVrGYOZekZ5V0yJxP88jSXUjkbLPeTtmsMQV/rO5/4fLGvv0ay7YEG1QoBgMWEYtUgaARE/ejdk2Bz63KyJAxLgMXKATYcFOjNngSPuJfuXr6EMpC3cfx2PQTN0wZssM/1d27oAn42lOtvP+NsFHPXGbHpIGg5pkUHpQwIJgJnMLUD7ExPOYRnqWHJLD1s8Fey5VCsAwr+tfuBdBDPbWlmuovkMKPxV6REbfPHDMq0vZctcxZRN/zvrXoQoG7vK2Li1B7y+iu7i+6MaqUCy1SEyQ2jP3TzuhgMpTGrLUjgNrsr/REdHj4CgR0sYrTdx2xIUqNra0niSfDJ6WlvOMT/kylmgsKZCbFxjUIFMAwIJ+GPgKmeesdjVnSIKgvMI2NywX8VnZVtkm9L0nhQ3bRb19/IjpLb3xUp1t3ZwInh8xcHWEcrcyCK7LaAptpN8JwDp50X4JUrN+6SLLWzTHtg==</parameters>
</evaluation>
</file>

<file path=customXml/item9.xml><?xml version="1.0" encoding="utf-8"?>
<DataRequest xmlns="http://schemas.officeatwork.com/DataRequest/cmi">eyJ2ZXJzaW9uIjoiMSIsInJlcXVlc3QiOnsidHlwZSI6Im9iamVjdCIsInByb3BlcnRpZXMiOlt7InR5cGUiOiJvYmplY3QiLCJuYW1lIjoiQ01JX0dlc2NoYWVmdF9HZXNjaGFlZnQiLCJwcm9wZXJ0aWVzIjpbeyJuYW1lIjoiR19TaWduYXR1ciJ9LHsibmFtZSI6IkdfTGF1Zm51bW1lciJ9XX0seyJ0eXBlIjoib2JqZWN0IiwibmFtZSI6IkNNSV9Eb2t1bWVudF9Eb2t1bWVudCIsInByb3BlcnRpZXMiOlt7Im5hbWUiOiJEb2tfVGl0ZWwifV19XX19</DataRequest>
</file>

<file path=customXml/itemProps1.xml><?xml version="1.0" encoding="utf-8"?>
<ds:datastoreItem xmlns:ds="http://schemas.openxmlformats.org/officeDocument/2006/customXml" ds:itemID="{FBC88853-B633-681E-77F9-BA7EF44D3B2B}">
  <ds:schemaRefs>
    <ds:schemaRef ds:uri="http://schema.officeatwork.com/2022/templateReference"/>
  </ds:schemaRefs>
</ds:datastoreItem>
</file>

<file path=customXml/itemProps2.xml><?xml version="1.0" encoding="utf-8"?>
<ds:datastoreItem xmlns:ds="http://schemas.openxmlformats.org/officeDocument/2006/customXml" ds:itemID="{616D5B23-1A78-4ADC-A1E5-FD451EFB987A}">
  <ds:schemaRefs>
    <ds:schemaRef ds:uri="http://schema.officeatwork365.com/2015/designSettings"/>
  </ds:schemaRefs>
</ds:datastoreItem>
</file>

<file path=customXml/itemProps3.xml><?xml version="1.0" encoding="utf-8"?>
<ds:datastoreItem xmlns:ds="http://schemas.openxmlformats.org/officeDocument/2006/customXml" ds:itemID="{9E63F585-DBED-4931-B48E-ACD0E5E041A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79AC012A-698E-4AF4-A1FD-7A61BD6B9392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1E08A62-9286-4644-A76D-17AA047FD97B}">
  <ds:schemaRefs>
    <ds:schemaRef ds:uri="http://schema.officeatwork365.com/2015/dataConnections"/>
  </ds:schemaRefs>
</ds:datastoreItem>
</file>

<file path=customXml/itemProps6.xml><?xml version="1.0" encoding="utf-8"?>
<ds:datastoreItem xmlns:ds="http://schemas.openxmlformats.org/officeDocument/2006/customXml" ds:itemID="{01E0963C-E497-40CD-92A6-3A34AC74B6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b6b0c23-b71f-4b5a-afb4-4403561094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A93153D5-9B45-4BEB-9547-17824D64FD7F}">
  <ds:schemaRefs>
    <ds:schemaRef ds:uri="http://schema.officeatwork.com/2026/smarttemplate"/>
  </ds:schemaRefs>
</ds:datastoreItem>
</file>

<file path=customXml/itemProps8.xml><?xml version="1.0" encoding="utf-8"?>
<ds:datastoreItem xmlns:ds="http://schemas.openxmlformats.org/officeDocument/2006/customXml" ds:itemID="{AACFBD12-24F8-4562-B46C-6A00EAE3B4E8}">
  <ds:schemaRefs>
    <ds:schemaRef ds:uri="http://schema.officeatwork365.com/2015/evaluation"/>
  </ds:schemaRefs>
</ds:datastoreItem>
</file>

<file path=customXml/itemProps9.xml><?xml version="1.0" encoding="utf-8"?>
<ds:datastoreItem xmlns:ds="http://schemas.openxmlformats.org/officeDocument/2006/customXml" ds:itemID="{54A185F1-CCC7-4122-B756-904288456902}">
  <ds:schemaRefs>
    <ds:schemaRef ds:uri="http://schemas.officeatwork.com/DataRequest/cmi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1</Pages>
  <Words>130</Words>
  <Characters>824</Characters>
  <Application>Microsoft Office Word</Application>
  <DocSecurity>0</DocSecurity>
  <Lines>6</Lines>
  <Paragraphs>1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Manager/>
  <Company/>
  <LinksUpToDate>false</LinksUpToDate>
  <CharactersWithSpaces>953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Hamilton Jake</dc:creator>
  <cp:keywords/>
  <dc:description/>
  <cp:lastModifiedBy>Hamilton Jake</cp:lastModifiedBy>
  <cp:revision>1</cp:revision>
  <dcterms:created xsi:type="dcterms:W3CDTF">2025-05-22T10:59:00Z</dcterms:created>
  <dcterms:modified xsi:type="dcterms:W3CDTF">2026-07-24T08:52:00Z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">
    <vt:lpwstr>KLASSIFIKATION</vt:lpwstr>
  </property>
  <property fmtid="{D5CDD505-2E9C-101B-9397-08002B2CF9AE}" pid="3" name="ContentTypeId">
    <vt:lpwstr>0x010100852A81E6BA1E0C4FA6E74180D96D0AA4</vt:lpwstr>
  </property>
  <property fmtid="{D5CDD505-2E9C-101B-9397-08002B2CF9AE}" pid="4" name="MSIP_Label_c8539080-ac49-460a-a191-c80f9bf9ddf9_Enabled">
    <vt:lpwstr>true</vt:lpwstr>
  </property>
  <property fmtid="{D5CDD505-2E9C-101B-9397-08002B2CF9AE}" pid="5" name="MSIP_Label_c8539080-ac49-460a-a191-c80f9bf9ddf9_SetDate">
    <vt:lpwstr>2026-07-24T08:52:24Z</vt:lpwstr>
  </property>
  <property fmtid="{D5CDD505-2E9C-101B-9397-08002B2CF9AE}" pid="6" name="MSIP_Label_c8539080-ac49-460a-a191-c80f9bf9ddf9_Method">
    <vt:lpwstr>Standard</vt:lpwstr>
  </property>
  <property fmtid="{D5CDD505-2E9C-101B-9397-08002B2CF9AE}" pid="7" name="MSIP_Label_c8539080-ac49-460a-a191-c80f9bf9ddf9_Name">
    <vt:lpwstr>intern</vt:lpwstr>
  </property>
  <property fmtid="{D5CDD505-2E9C-101B-9397-08002B2CF9AE}" pid="8" name="MSIP_Label_c8539080-ac49-460a-a191-c80f9bf9ddf9_SiteId">
    <vt:lpwstr>d2de743d-2af7-45af-9612-3f272b8824df</vt:lpwstr>
  </property>
  <property fmtid="{D5CDD505-2E9C-101B-9397-08002B2CF9AE}" pid="9" name="MSIP_Label_c8539080-ac49-460a-a191-c80f9bf9ddf9_ActionId">
    <vt:lpwstr>dfa70e80-972a-484a-8774-4b52b45e0f11</vt:lpwstr>
  </property>
  <property fmtid="{D5CDD505-2E9C-101B-9397-08002B2CF9AE}" pid="10" name="MSIP_Label_c8539080-ac49-460a-a191-c80f9bf9ddf9_ContentBits">
    <vt:lpwstr>0</vt:lpwstr>
  </property>
  <property fmtid="{D5CDD505-2E9C-101B-9397-08002B2CF9AE}" pid="11" name="MSIP_Label_c8539080-ac49-460a-a191-c80f9bf9ddf9_Tag">
    <vt:lpwstr>10, 3, 0, 1</vt:lpwstr>
  </property>
</Properties>
</file>